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presProps" Target="presProps.xml"/>
  <Relationship Id="rId37" Type="http://schemas.openxmlformats.org/officeDocument/2006/relationships/viewProps" Target="viewProps.xml"/>
  <Relationship Id="rId3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58563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ts 28:1-3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when this was done, others also, which had diseases in the island, came, and were healed: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also honoured us with many honours; and when we departed, they laded us with such things as were necessary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fter three months we departed in a ship of Alexandria, which had wintered in the isle, whose sign was Castor and Pollux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landing at Syracuse, we tarried there three day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from thence we fetched a compass, and came to Rhegium: and after one day the south wind blew, and we came the next day to Puteoli: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 we found brethren, and were desired to tarry with them seven days: and so we went toward Rom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from thence, when the brethren heard of us, they came to meet us as far as Appii forum, and The three taverns: whom when Paul saw, he thanked God, and took courag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we came to Rome, the centurion delivered the prisoners to the captain of the guard: but Paul was suffered to dwell by himself with a soldier that kept him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t came to pass, that after three days Paul called the chief of the Jews together: and when they were come together, he said unto them, Men and brethren, though I have committed nothing against the people, or customs of our fathers, yet was I delivered prisoner from Jerusalem into the hands of the Romans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, when they had examined me, would have let me go, because there was no cause of death in m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they were escaped, then they knew that the island was called Melita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hen the Jews spake against it, I was constrained to appeal unto Cæsar; not that I had ought to accuse my nation of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is cause therefore have I called for you, to see you, and to speak with you: because that for the hope of Israel I am bound with this chain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said unto him, We neither received letters out of Judæa concerning thee, neither any of the brethren that came shewed or spake any harm of the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e desire to hear of thee what thou thinkest: for as concerning this sect, we know that every where it is spoken against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they had appointed him a day, there came many to him into his lodging; to whom he expounded and testified the kingdom of God, persuading them concerning Jesus, both out of the law of Moses, and out of the prophets, from morning till evening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ome believed the things which were spoken, and some believed not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they agreed not among themselves, they departed, after that Paul had spoken one word, Well spake the Holy Ghost by Esaias the prophet unto our fathers,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ying, Go unto this people, and say, Hearing ye shall hear, and shall not understand; and seeing ye shall see, and not perceive: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heart of this people is waxed gross, and their ears are dull of hearing, and their eyes have they closed; lest they should see with their eyes, and hear with their ears, and understand with their heart, and should be converted, and I should heal them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it known therefore unto you, that the salvation of God is sent unto the Gentiles, and that they will hear it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barbarous people shewed us no little kindness: for they kindled a fire, and received us every one, because of the present rain, and because of the cold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he had said these words, the Jews departed, and had great reasoning among themselves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Paul dwelt two whole years in his own hired house, and received all that came in unto him,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eaching the kingdom of God, and teaching those things which concern the Lord Jesus Christ, with all confidence, no man forbidding him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Paul had gathered a bundle of sticks, and laid them on the fire, there came a viper out of the heat, and fastened on his han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the barbarians saw the venomous beast hang on his hand, they said among themselves, No doubt this man is a murderer, whom, though he hath escaped the sea, yet vengeance suffereth not to liv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hook off the beast into the fire, and felt no harm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beit they looked when he should have swollen, or fallen down dead suddenly: but after they had looked a great while, and saw no harm come to him, they changed their minds, and said that he was a go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same quarters were possessions of the chief man of the island, whose name was Publius; who received us, and lodged us three days courteously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t came to pass, that the father of Publius lay sick of a fever and of a bloody flux: to whom Paul entered in, and prayed, and laid his hands on him, and healed him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2">
  <a:themeElements>
    <a:clrScheme name="Theme6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2026-06-27T14:09:21Z</dcterms:created>
  <dcterms:modified xsi:type="dcterms:W3CDTF">2026-06-27T14:09:21Z</dcterms:modified>
  <dc:title>Bible.com.au: Acts 28:1-31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