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Jews also assented, saying that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after that the governor had beckoned unto him to speak, answered, Forasmuch as I know that thou hast been of many years a judge unto this nation, I do the more cheerfully answer for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at thou mayest understand, that there are yet but twelve days since I went up to Jerusalem for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neither found me in the temple disputing with any man, neither raising up the people, neither in the synagogues, nor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things whereof they now accu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 confess unto thee, that after the way which they call heresy, so worship I the God of my fathers, believing all things which are written in the law and in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e hope toward God, which they themselves also allow, that there shall be a resurrection of the dead, both of the just and unj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in do I exercise myself, to have always a conscience void of offence toward God, and towar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many years I came to bring alms to my nation, and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certain Jews from Asia found me purified in the temple, neither with multitude, nor with tumu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five days Ananias the high priest descended with the elders, and with a certain orator named Tertullus, who informed the governor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ought to have been here before thee, and object, if they had ought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else let these same here say, if they have found any evil doing in me, while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it be for this one voice, that I cried standing among them, Touching the resurrection of the dead I am called in question by you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Felix heard these things, having more perfect knowledge of that way, he deferred them, and said, When Lysias the chief captain shall come down, I will know the uttermost of your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ommanded a centurion to keep Paul, and to let him have liberty, and that he should forbid none of his acquaintance to minister or com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certain days, when Felix came with his wife Drusilla, which was a Jewess, he sent for Paul, and heard him concerning the faith in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he reasoned of righteousness, temperance, and judgment to come, Felix trembled, and answered, Go thy way for this time; when I have a convenient season, I will call for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hoped also that money should have been given him of Paul, that he might loose him: wherefore he sent for him the oftener, and commun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fter two years Porcius Festus came into Felix’ room: and Felix, willing to shew the Jews a pleasure, left Paul 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alled forth, Tertullus began to accuse him, saying, Seeing that by thee we enjoy great quietness, and that very worthy deeds are done unto this nation by thy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cept it always, and in all places, most noble Felix, with all thank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at I be not further tedious unto thee, I pray thee that thou wouldest hear us of thy clemency a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a pestilent fellow, and a mover of sedition among all the Jews throughout the world, and a ringleader of the sect of the Nazare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gone about to profane the temple: whom we took, and would have judged according to our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ef captain Lysias came upon us, and with great violence took him away out of 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ing his accusers to come unto thee: by examining of whom thyself mayest take knowledge of all these things, whereof we accuse hi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2026-05-27T17:39:20Z</dcterms:created>
  <dcterms:modified xsi:type="dcterms:W3CDTF">2026-05-27T17:39:20Z</dcterms:modified>
  <dc:title>Bible.com.au: Acts 24:1-27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