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3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arose a great cry: and the scribes that were of the Pharisees’ part arose, and strove, saying, We find no evil in this man: but if a spirit or an angel hath spoken to him, let us not fight against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re arose a great dissension, the chief captain, fearing lest Paul should have been pulled in pieces of them, commanded the soldiers to go down, and to take him by force from among them, and to bring him into the cas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night following the Lord stood by him, and said, Be of good cheer, Paul: for as thou hast testified of me in Jerusalem, so must thou bear witness also at Ro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it was day, certain of the Jews banded together, and bound themselves under a curse, saying that they would neither eat nor drink till they had killed Pa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were more than forty which had made this conspirac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came to the chief priests and elders, and said, We have bound ourselves under a great curse, that we will eat nothing until we have slain P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ye with the council signify to the chief captain that he bring him down unto you to morrow, as though ye would enquire something more perfectly concerning him: and we, or ever he come near, are ready to kill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Paul’s sister’s son heard of their lying in wait, he went and entered into the castle, and told Pau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Paul called one of the centurions unto him, and said, Bring this young man unto the chief captain: for he hath a certain thing to tell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he took him, and brought him to the chief captain, and said, Paul the prisoner called me unto him, and prayed me to bring this young man unto thee, who hath something to say unto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Paul, earnestly beholding the council, said, Men and brethren, I have lived in all good conscience before God until this d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chief captain took him by the hand, and went with him aside privately, and asked him, What is that thou hast to tell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e Jews have agreed to desire thee that thou wouldest bring down Paul to morrow into the council, as though they would enquire somewhat of him more perfect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do not thou yield unto them: for there lie in wait for him of them more than forty men, which have bound themselves with an oath, that they will neither eat nor drink till they have killed him: and now are they ready, looking for a promise from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 chief captain then let the young man depart, and charged him, See thou tell no man that thou hast shewed these things to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alled unto him two centurions, saying, Make ready two hundred soldiers to go to Cæsarea, and horsemen threescore and ten, and spearmen two hundred, at the third hour of the n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provide them beasts, that they may set Paul on, and bring him safe unto Felix the govern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rote a letter after this mann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laudius Lysias unto the most excellent governor Felix sendeth greet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is man was taken of the Jews, and should have been killed of them: then came I with an army, and rescued him, having understood that he was a Rom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I would have known the cause wherefore they accused him, I brought him forth into their counci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high priest Ananias commanded them that stood by him to smite him on the m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om I perceived to be accused of questions of their law, but to have nothing laid to his charge worthy of death or of bo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it was told me how that the Jews laid wait for the man, I sent straightway to thee, and gave commandment to his accusers also to say before thee what they had against him. Fare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soldiers, as it was commanded them, took Paul, and brought him by night to Antipatr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morrow they left the horsemen to go with him, and returned to the cast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o, when they came to Cæsarea, and delivered the epistle to the governor, presented Paul also before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 governor had read the letter, he asked of what province he was. And when he understood that he was of Cilici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hear thee, said he, when thine accusers are also come. And he commanded him to be kept in Herod’s judgment h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Paul unto him, God shall smite thee, thou whited wall: for sittest thou to judge me after the law, and commandest me to be smitten contrary to the la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that stood by said, Revilest thou God’s high prie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Paul, I wist not, brethren, that he was the high priest: for it is written, Thou shalt not speak evil of the ruler of thy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Paul perceived that the one part were Sadducees, and the other Pharisees, he cried out in the council, Men and brethren, I am a Pharisee, the son of a Pharisee: of the hope and resurrection of the dead I am called in ques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he had so said, there arose a dissension between the Pharisees and the Sadducees: and the multitude was divi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e Sadducees say that there is no resurrection, neither angel, nor spirit: but the Pharisees confess both.]]></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2026-06-24T10:41:27Z</dcterms:created>
  <dcterms:modified xsi:type="dcterms:W3CDTF">2026-06-24T10:41:27Z</dcterms:modified>
  <dc:title>Bible.com.au: Acts 23:1-35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