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ame man had four daughters, virgins, which did prophes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we tarried there many days, there came down from Judæa a certain prophet, named Agab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was come unto us, he took Paul’s girdle, and bound his own hands and feet, and said, Thus saith the Holy Ghost, So shall the Jews at Jerusalem bind the man that owneth this girdle, and shall deliver him into the hands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we heard these things, both we, and they of that place, besought him not to go up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at mean ye to weep and to break mine heart? for I am ready not to be bound only, but also to die at Jerusalem for the name of the Lor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ould not be persuaded, we ceased, saying, The will of the Lord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ose days we took up our carriages, and went up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ent with us also certain of the disciples of Cæsarea, and brought with them one Mnason of Cyprus, an old disciple, with whom we should lo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we were come to Jerusalem, the brethren received us gl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ay following Paul went in with us unto James; and all the elders were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we were gotten from them, and had launched, we came with a straight course unto Coos, and the day following unto Rhodes, and from thence unto Pat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saluted them, he declared particularly what things God had wrought among the Gentiles by his minis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heard it, they glorified the Lord, and said unto him, Thou seest, brother, how many thousands of Jews there are which believe; and they are all zealous of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re informed of thee, that thou teachest all the Jews which are among the Gentiles to forsake Moses, saying that they ought not to circumcise their children, neither to walk after the cust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s it therefore? the multitude must needs come together: for they will hear that thou art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therefore this that we say to thee: We have four men which have a vow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m take, and purify thyself with them, and be at charges with them, that they may shave their heads: and all may know that those things, whereof they were informed concerning thee, are nothing; but that thou thyself also walkest orderly, and keepest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ouching the Gentiles which believe, we have written and concluded that they observe no such thing, save only that they keep themselves from things offered to idols, and from blood, and from strangled, and from forn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aul took the men, and the next day purifying himself with them entered into the temple, to signify the accomplishment of the days of purification, until that an offering should be offered for every on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seven days were almost ended, the Jews which were of Asia, when they saw him in the temple, stirred up all the people, and laid hands o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rying out, Men of Israel, help: This is the man, that teacheth all men every where against the people, and the law, and this place: and further brought Greeks also into the temple, and hath polluted this holy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inding a ship sailing over unto Phenicia, we went aboard, and set f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seen before with him in the city Trophimus an Ephesian, whom they supposed that Paul had brought into the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city was moved, and the people ran together: and they took Paul, and drew him out of the temple: and forthwith the doors were sh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hey went about to kill him, tidings came unto the chief captain of the band, that all Jerusalem was in an upro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immediately took soldiers and centurions, and ran down unto them: and when they saw the chief captain and the soldiers, they left beating of Pa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hief captain came near, and took him, and commanded him to be bound with two chains; and demanded who he was, and what he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ome cried one thing, some another, among the multitude: and when he could not know the certainty for the tumult, he commanded him to be carried into the cas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came upon the stairs, so it was, that he was borne of the soldiers for the violence of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ultitude of the people followed after, crying, Awa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Paul was to be led into the castle, he said unto the chief captain, May I speak unto thee? Who said, Canst thou speak Gree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t not thou that Egyptian, which before these days madest an uproar, and leddest out into the wilderness four thousand men that were murder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we had discovered Cyprus, we left it on the left hand, and sailed into Syria, and landed at Tyre: for there the ship was to unlade her burd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Paul said, I am a man which am a Jew of Tarsus, a city in Cilicia, a citizen of no mean city: and, I beseech thee, suffer me to speak unto the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had given him licence, Paul stood on the stairs, and beckoned with the hand unto the people. And when there was made a great silence, he spake unto them in the Hebrew tongue,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inding disciples, we tarried there seven days: who said to Paul through the Spirit, that he should not go up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accomplished those days, we departed and went our way; and they all brought us on our way, with wives and children, till we were out of the city: and we kneeled down on the shore, and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we had taken our leave one of another, we took ship; and they returned ho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finished our course from Tyre, we came to Ptolemais, and saluted the brethren, and abode with them on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next day we that were of Paul’s company departed, and came unto Cæsarea: and we entered into the house of Philip the evangelist, which was one of the seven; and abode with him.]]></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2026-06-17T03:43:49Z</dcterms:created>
  <dcterms:modified xsi:type="dcterms:W3CDTF">2026-06-17T03:43:49Z</dcterms:modified>
  <dc:title>Bible.com.au: Acts 21:1-40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