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8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1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pake the Lord to Paul in the night by a vision, Be not afraid, but speak, and hold not thy peac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with thee, and no man shall set on thee to hurt thee: for I have much people in this c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ntinued there a year and six months, teaching the word of God among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Gallio was the deputy of Achaia, the Jews made insurrection with one accord against Paul, and brought him to the judgment seat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This fellow persuadeth men to worship God contrary to the law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Paul was now about to open his mouth, Gallio said unto the Jews, If it were a matter of wrong or wicked lewdness, O ye Jews, reason would that I should bear with you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t be a question of words and names, and of your law, look ye to it; for I will be no judge of such mat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rave them from the judgment sea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ll the Greeks took Sosthenes, the chief ruler of the synagogue, and beat him before the judgment seat. And Gallio cared for none of those thing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ul after this tarried there yet a good while, and then took his leave of the brethren, and sailed thence into Syria, and with him Priscilla and Aquila; having shorn his head in Cenchrea: for he had a v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se things Paul departed from Athens, and came to Corinth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me to Ephesus, and left them there: but he himself entered into the synagogue, and reasoned with the Jew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desired him to tarry longer time with them, he consented not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ade them farewell, saying, I must by all means keep this feast that cometh in Jerusalem: but I will return again unto you, if God will. And he sailed from Ephes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landed at Cæsarea, and gone up, and saluted the church, he went down to Antioc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he had spent some time there, he departed, and went over all the country of Galatia and Phrygia in order, strengthening all the discipl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certain Jew named Apollos, born at Alexandria, an eloquent man, and mighty in the scriptures, came to Ephesu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an was instructed in the way of the Lord; and being fervent in the spirit, he spake and taught diligently the things of the Lord, knowing only the baptism of Joh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egan to speak boldly in the synagogue: whom when Aquila and Priscilla had heard, they took him unto them, and expounded unto him the way of God more perfect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was disposed to pass into Achaia, the brethren wrote, exhorting the disciples to receive him: who, when he was come, helped them much which had believed through grace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mightily convinced the Jews, and that publickly, shewing by the scriptures that Jesus was Chri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und a certain Jew named Aquila, born in Pontus, lately come from Italy, with his wife Priscilla; (because that Claudius had commanded all Jews to depart from Rome:) and came unto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ause he was of the same craft, he abode with them, and wrought: for by their occupation they were tentmak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asoned in the synagogue every sabbath, and persuaded the Jews and the Greek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ilas and Timotheus were come from Macedonia, Paul was pressed in the spirit, and testified to the Jews that Jesus was Chri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opposed themselves, and blasphemed, he shook his raiment, and said unto them, Your blood be upon your own heads; I am clean: from henceforth I will go unto the Genti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eparted thence, and entered into a certain man’s house, named Justus, one that worshipped God, whose house joined hard to the synagogu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rispus, the chief ruler of the synagogue, believed on the Lord with all his house; and many of the Corinthians hearing believed, and were baptiz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2026-05-27T17:39:20Z</dcterms:created>
  <dcterms:modified xsi:type="dcterms:W3CDTF">2026-05-27T17:39:20Z</dcterms:modified>
  <dc:title>Bible.com.au: Acts 18:1-28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