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had taken security of Jason, and of the other, they let them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rethren immediately sent away Paul and Silas by night unto Berea: who coming thither went into the synagogue of the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were more noble than those in Thessalonica, in that they received the word with all readiness of mind, and searched the scriptures daily, whether those things were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many of them believed; also of honourable women which were Greeks, and of men, not a fe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of Thessalonica had knowledge that the word of God was preached of Paul at Berea, they came thither also, and stirred up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n immediately the brethren sent away Paul to go as it were to the sea: but Silas and Timotheus abode there st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conducted Paul brought him unto Athens: and receiving a commandment unto Silas and Timotheus for to come to him with all speed, they depar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ile Paul waited for them at Athens, his spirit was stirred in him, when he saw the city wholly given to idola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disputed he in the synagogue with the Jews, and with the devout persons, and in the market daily with them that me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certain philosophers of the Epicureans, and of the Stoicks, encountered him. And some said, What will this babbler say? other some, He seemeth to be a setter forth of strange gods: because he preached unto them Jesus, and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y had passed through Amphipolis and Apollonia, they came to Thessalonica, where was a synagogue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took him, and brought him unto Areopagus, saying, May we know what this new doctrine, whereof thou speakest,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ou bringest certain strange things to our ears: we would know therefore what these things m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l the Athenians and strangers which were there spent their time in nothing else, but either to tell, or to hear some new 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aul stood in the midst of Mars’ hill, and said, Ye men of Athens, I perceive that in all things ye are too superstit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passed by, and beheld your devotions, I found an altar with this inscription, TO THE UNKNOWN GOD. Whom therefore ye ignorantly worship, him declare I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that made the world and all things therein, seeing that he is Lord of heaven and earth, dwelleth not in temples made with h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is worshipped with men’s hands, as though he needed any thing, seeing he giveth to all life, and breath, and all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th made of one blood all nations of men for to dwell on all the face of the earth, and hath determined the times before appointed, and the bounds of their habit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they should seek the Lord, if haply they might feel after him, and find him, though he be not far from every one of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n him we live, and move, and have our being; as certain also of your own poets have said, For we are also his offsp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aul, as his manner was, went in unto them, and three sabbath days reasoned with them out of the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asmuch then as we are the offspring of God, we ought not to think that the Godhead is like unto gold, or silver, or stone, graven by art and man’s dev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times of this ignorance God winked at; but now commandeth all men every where to rep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hath appointed a day, in the which he will judge the world in righteousness by that man whom he hath ordained; whereof he hath given assurance unto all men, in that he hath raised him from the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heard of the resurrection of the dead, some mocked: and others said, We will hear thee again of this mat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Paul departed from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beit certain men clave unto him, and believed: among the which was Dionysius the Areopagite, and a woman named Damaris, and others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pening and alleging, that Christ must needs have suffered, and risen again from the dead; and that this Jesus, whom I preach unto you, i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ome of them believed, and consorted with Paul and Silas; and of the devout Greeks a great multitude, and of the chief women not a f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Jews which believed not, moved with envy, took unto them certain lewd fellows of the baser sort, and gathered a company, and set all the city on an uproar, and assaulted the house of Jason, and sought to bring them out to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found them not, they drew Jason and certain brethren unto the rulers of the city, crying, These that have turned the world upside down are come hither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m Jason hath received: and these all do contrary to the decrees of Cæsar, saying that there is another king, one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roubled the people and the rulers of the city, when they heard these thing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2026-07-13T12:02:38Z</dcterms:created>
  <dcterms:modified xsi:type="dcterms:W3CDTF">2026-07-13T12:02:38Z</dcterms:modified>
  <dc:title>Bible.com.au: Acts 17:1-34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