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vision appeared to Paul in the night; There stood a man of Macedonia, and prayed him, saying, Come over into Macedonia, and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he had seen the vision, immediately we endeavoured to go into Macedonia, assuredly gathering that the Lord had called us for to preach the gospe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loosing from Troas, we came with a straight course to Samothracia, and the next day to Neapol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 to Philippi, which is the chief city of that part of Macedonia, and a colony: and we were in that city abiding certai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abbath we went out of the city by a river side, where prayer was wont to be made; and we sat down, and spake unto the women which resorted t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 certain woman named Lydia, a seller of purple, of the city of Thyatira, which worshipped God, heard us: whose heart the Lord opened, that she attended unto the things which were spoken of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baptized, and her household, she besought us, saying, If ye have judged me to be faithful to the Lord, come into my house, and abide there. And she constrained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we went to prayer, a certain damsel possessed with a spirit of divination met us, which brought her masters much gain by sooth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me followed Paul and us, and cried, saying, These men are the servants of the most high God, which shew unto us the way of sal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did she many days. But Paul, being grieved, turned and said to the spirit, I command thee in the name of Jesus Christ to come out of her. And he came out the same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he to Derbe and Lystra: and, behold, a certain disciple was there, named Timotheus, the son of a certain woman, which was a Jewess, and believed; but his father was a Gre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 masters saw that the hope of their gains was gone, they caught Paul and Silas, and drew them into the marketplace unto the rul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rought them to the magistrates, saying, These men, being Jews, do exceedingly trouble our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each customs, which are not lawful for us to receive, neither to observe, being Rom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ultitude rose up together against them: and the magistrates rent off their clothes, and commanded to bea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laid many stripes upon them, they cast them into prison, charging the jailor to keep them saf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ving received such a charge, thrust them into the inner prison, and made their feet fast in the st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t midnight Paul and Silas prayed, and sang praises unto God: and the prisoners hear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uddenly there was a great earthquake, so that the foundations of the prison were shaken: and immediately all the doors were opened, and every one’s bands were loo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eeper of the prison awaking out of his sleep, and seeing the prison doors open, he drew out his sword, and would have killed himself, supposing that the prisoners had been f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ried with a loud voice, saying, Do thyself no harm: for we are all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was well reported of by the brethren that were at Lystra and Iconi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called for a light, and sprang in, and came trembling, and fell down before Paul and Sil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rought them out, and said, Sirs, what must I do to be sa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Believe on the Lord Jesus Christ, and thou shalt be saved, and thy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ake unto him the word of the Lord, and to all that were in 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them the same hour of the night, and washed their stripes; and was baptized, he and all his, straight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brought them into his house, he set meat before them, and rejoiced, believing in God with all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it was day, the magistrates sent the serjeants, saying, Let those men g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eeper of the prison told this saying to Paul, The magistrates have sent to let you go: now therefore depart, and go in pe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unto them, They have beaten us openly uncondemned, being Romans, and have cast us into prison; and now do they thrust us out privily? nay verily; but let them come themselves and fetch us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erjeants told these words unto the magistrates: and they feared, when they heard that they were Rom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m would Paul have to go forth with him; and took and circumcised him because of the Jews which were in those quarters: for they knew all that his father was a Gree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me and besought them, and brought them out, and desired them to depart out of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went out of the prison, and entered into the house of Lydia: and when they had seen the brethren, they comforted them, and depart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they went through the cities, they delivered them the decrees for to keep, that were ordained of the apostles and elders which were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were the churches established in the faith, and increased in numb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y had gone throughout Phrygia and the region of Galatia, and were forbidden of the Holy Ghost to preach the word in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were come to Mysia, they assayed to go into Bithynia: but the Spirit suffered the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passing by Mysia came down to Troa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2026-05-27T17:39:20Z</dcterms:created>
  <dcterms:modified xsi:type="dcterms:W3CDTF">2026-05-27T17:39:20Z</dcterms:modified>
  <dc:title>Bible.com.au: Acts 16:1-40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