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put no difference between us and them, purifying their hearts by fai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fore why tempt ye God, to put a yoke upon the neck of the disciples, which neither our fathers nor we were able to b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e believe that through the grace of the Lord Jesus Christ we shall be saved, even as th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multitude kept silence, and gave audience to Barnabas and Paul, declaring what miracles and wonders God had wrought among the Gentiles by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fter they had held their peace, James answered, saying, Men and brethren, hearken un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meon hath declared how God at the first did visit the Gentiles, to take out of them a people for his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o this agree the words of the prophets; as it is writ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is I will return, and will build again the tabernacle of David, which is fallen down; and I will build again the ruins thereof, and I will set it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the residue of men might seek after the Lord, and all the Gentiles, upon whom my name is called, saith the Lord, who doeth all these th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nown unto God are all his works from the beginning of the wor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certain men which came down from Judæa taught the brethren, and said, Except ye be circumcised after the manner of Moses, ye cannot be sa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my sentence is, that we trouble not them, which from among the Gentiles are turned 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at we write unto them, that they abstain from pollutions of idols, and from fornication, and from things strangled, and from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Moses of old time hath in every city them that preach him, being read in the synagogues every sabbath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pleased it the apostles and elders, with the whole church, to send chosen men of their own company to Antioch with Paul and Barnabas; namely, Judas surnamed Barsabas, and Silas, chief men among the brethr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wrote letters by them after this manner; The apostles and elders and brethren send greeting unto the brethren which are of the Gentiles in Antioch and Syria and Cilici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asmuch as we have heard, that certain which went out from us have troubled you with words, subverting your souls, saying, Ye must be circumcised, and keep the law: to whom we gave no such commandm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seemed good unto us, being assembled with one accord, to send chosen men unto you with our beloved Barnabas and Pa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n that have hazarded their lives for the name of our Lord Jesus Chri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 have sent therefore Judas and Silas, who shall also tell you the same things by mou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t seemed good to the Holy Ghost, and to us, to lay upon you no greater burden than these necessary th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refore Paul and Barnabas had no small dissension and disputation with them, they determined that Paul and Barnabas, and certain other of them, should go up to Jerusalem unto the apostles and elders about this ques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ye abstain from meats offered to idols, and from blood, and from things strangled, and from fornication: from which if ye keep yourselves, ye shall do well. Fare ye we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when they were dismissed, they came to Antioch: and when they had gathered the multitude together, they delivered the epis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ch when they had read, they rejoiced for the consol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udas and Silas, being prophets also themselves, exhorted the brethren with many words, and confirmed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fter they had tarried there a space, they were let go in peace from the brethren unto the apostl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twithstanding it pleased Silas to abide there sti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ul also and Barnabas continued in Antioch, teaching and preaching the word of the Lord, with many others als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ome days after Paul said unto Barnabas, Let us go again and visit our brethren in every city where we have preached the word of the Lord, and see how they d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arnabas determined to take with them John, whose surname was Mar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Paul thought not good to take him with them, who departed from them from Pamphylia, and went not with them to the wo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ing brought on their way by the church, they passed through Phenice and Samaria, declaring the conversion of the Gentiles: and they caused great joy unto all the brethr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contention was so sharp between them, that they departed asunder one from the other: and so Barnabas took Mark, and sailed unto Cypr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Paul chose Silas, and departed, being recommended by the brethren unto the grace of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went through Syria and Cilicia, confirming the church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were come to Jerusalem, they were received of the church, and of the apostles and elders, and they declared all things that God had done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re rose up certain of the sect of the Pharisees which believed, saying, That it was needful to circumcise them, and to command them to keep the law of Mo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apostles and elders came together for to consider of this mat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re had been much disputing, Peter rose up, and said unto them, Men and brethren, ye know how that a good while ago God made choice among us, that the Gentiles by my mouth should hear the word of the gospel, and belie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which knoweth the hearts, bare them witness, giving them the Holy Ghost, even as he did unto us;]]></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2026-07-13T12:05:05Z</dcterms:created>
  <dcterms:modified xsi:type="dcterms:W3CDTF">2026-07-13T12:05:05Z</dcterms:modified>
  <dc:title>Bible.com.au: Acts 15:1-41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