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29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who also is called Paul,) filled with the Holy Ghost, set his eyes 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O full of all subtilty and all mischief, thou child of the devil, thou enemy of all righteousness, wilt thou not cease to pervert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behold, the hand of the Lord is upon thee, and thou shalt be blind, not seeing the sun for a season. And immediately there fell on him a mist and a darkness; and he went about seeking som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eputy, when he saw what was done, believed, being astonished at the doctrin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Paul and his company loosed from Paphos, they came to Perga in Pamphylia: and John departing from them returned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y departed from Perga, they came to Antioch in Pisidia, and went into the synagogue on the sabbath day,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e reading of the law and the prophets the rulers of the synagogue sent unto them, saying, Ye men and brethren, if ye have any word of exhortation for the people, say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aul stood up, and beckoning with his hand said, Men of Israel, and ye that fear God, give audi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is people of Israel chose our fathers, and exalted the people when they dwelt as strangers in the land of Egypt, and with an high arm brought he them out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out the time of forty years suffered he their manners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in the church that was at Antioch certain prophets and teachers; as Barnabas, and Simeon that was called Niger, and Lucius of Cyrene, and Manaen, which had been brought up with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destroyed seven nations in the land of Chanaan, he divided their land to them by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at he gave unto them judges about the space of four hundred and fifty years, until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they desired a king: and God gave unto them Saul the son of Cis, a man of the tribe of Benjamin, by the space of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removed him, he raised up unto them David to be their king; to whom also he gave testimony, and said, I have found David the son of Jesse, a man after mine own heart, which shall fulfil all my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is man’s seed hath God according to his promise raised unto Israel a Saviour,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ohn had first preached before his coming the baptism of repentance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John fulfilled his course, he said, Whom think ye that I am? I am not he. But, behold, there cometh one after me, whose shoes of his feet I am not worthy to l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and brethren, children of the stock of Abraham, and whosoever among you feareth God, to you is the word of this salvation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y that dwell at Jerusalem, and their rulers, because they knew him not, nor yet the voices of the prophets which are read every sabbath day, they have fulfilled them in condemning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gh they found no cause of death in him, yet desired they Pilate that he should be sl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y ministered to the Lord, and fasted, the Holy Ghost said, Separate me Barnabas and Saul for the work whereunto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fulfilled all that was written of him, they took him down from the tree, and laid him in a sepulch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 seen many days of them which came up with him from Galilee to Jerusalem, who are his witnesses unto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declare unto you glad tidings, how that the promise which was made unto the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hath fulfilled the same unto us their children, in that he hath raised up Jesus again; as it is also written in the second psalm, Thou art my Son, this day have I begotte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concerning that he raised him up from the dead, now no more to return to corruption, he said on this wise, I will give you the sure mercies of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he saith also in another psalm, Thou shalt not suffer thine Holy One to see corrup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after he had served his own generation by the will of God, fell on sleep, and was laid unto his fathers, and saw corrup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whom God raised again, saw no corrup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 it known unto you therefore, men and brethren, that through this man is preached unto you the forgiveness of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had fasted and prayed, and laid their hands on them, they sent them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y him all that believe are justified from all things, from which ye could not be justified by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ware therefore, lest that come upon you, which is spoken of in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ehold, ye despisers, and wonder, and perish: for I work a work in your days, a work which ye shall in no wise believe, though a man declare it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Jews were gone out of the synagogue, the Gentiles besought that these words might be preached to them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when the congregation was broken up, many of the Jews and religious proselytes followed Paul and Barnabas: who, speaking to them, persuad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next sabbath day came almost the whole city together to hear the word of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when the Jews saw the multitudes, they were filled with envy, and spake against those things which were spoken by Paul, contradicting and blasphem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Paul and Barnabas waxed bold, and said, It was necessary that the word of God should first have been spoken to you: but seeing ye put it from you, and judge yourselves unworthy of everlasting life, lo, we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so hath the Lord commanded us, saying, I have set thee to be a light of the Gentiles, that thou shouldest be for salvation unto the ends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 Gentiles heard this, they were glad, and glorified the word of the Lord: and as many as were ordained to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being sent forth by the Holy Ghost, departed unto Seleucia; and from thence they sailed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word of the Lord was published throughout all th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s stirred up the devout and honourable women, and the chief men of the city, and raised persecution against Paul and Barnabas, and expelled them out of their coast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y shook off the dust of their feet against them, and came un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Ghos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were at Salamis, they preached the word of God in the synagogues of the Jews: and they had also John to their min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gone through the isle unto Paphos, they found a certain sorcerer, a false prophet, a Jew, whose name was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ch was with the deputy of the country, Sergius Paulus, a prudent man; who called for Barnabas and Saul, and desired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so is his name by interpretation) withstood them, seeking to turn away the deputy from the fait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2026-07-01T09:04:15Z</dcterms:created>
  <dcterms:modified xsi:type="dcterms:W3CDTF">2026-07-01T09:04:15Z</dcterms:modified>
  <dc:title>Bible.com.au: Acts 13:1-52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