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88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John 1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lder unto the wellbeloved Gaius, whom I love in the trut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I wish above all things that thou mayest prosper and be in health, even as thy soul prospere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rejoiced greatly, when the brethren came and testified of the truth that is in thee, even as thou walkest in the tru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 greater joy than to hear that my children walk in truth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thou doest faithfully whatsoever thou doest to the brethren, and to strangers;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ave borne witness of thy charity before the church: whom if thou bring forward on their journey after a godly sort, thou shalt do well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at for his name’s sake they went forth, taking nothing of the Genti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therefore ought to receive such, that we might be fellowhelpers to the tru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rote unto the church: but Diotrephes, who loveth to have the preeminence among them, receiveth us no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, if I come, I will remember his deeds which he doeth, prating against us with malicious words: and not content therewith, neither doth he himself receive the brethren, and forbiddeth them that would, and casteth them out of the churc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oved, follow not that which is evil, but that which is good. He that doeth good is of God: but he that doeth evil hath not seen Go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metrius hath good report of all men, and of the truth itself: yea, and we also bear record; and ye know that our record is tru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many things to write, but I will not with ink and pen write unto thee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trust I shall shortly see thee, and we shall speak face to face. Peace be to thee. Our friends salute thee. Greet the friends by nam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2">
  <a:themeElements>
    <a:clrScheme name="Theme6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2026-10-03T23:36:55Z</dcterms:created>
  <dcterms:modified xsi:type="dcterms:W3CDTF">2026-10-03T23:36:55Z</dcterms:modified>
  <dc:title>Bible.com.au: 3 John 1:1-14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