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John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the church: but Diotrephes, who loveth to have the preeminence among them, receiveth us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f I come, I will remember his deeds which he doeth, prating against us with malicious words: and not content therewith, neither doth he himself receive the brethren, and forbiddeth them that would, and casteth them out of the chur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follow not that which is evil, but that which is good. He that doeth good is of God: but he that doeth evil hath not seen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metrius hath good report of all men, and of the truth itself: yea, and we also bear record; and ye know that our record is tr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many things to write, but I will not with ink and pen write unto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 shall shortly see thee, and we shall speak face to face. Peace be to thee. Our friends salute thee. Greet the friends b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the wellbeloved Gaius, whom I love in the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 wish above all things that thou mayest prosper and be in health, even as thy soul prospere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joiced greatly, when the brethren came and testified of the truth that is in thee, even as thou walkest in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greater joy than to hear that my children walk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thou doest faithfully whatsoever thou doest to the brethren, and to stranger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e borne witness of thy charity before the church: whom if thou bring forward on their journey after a godly sort, thou shalt do wel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for his name’s sake they went forth, taking nothing of the Genti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refore ought to receive such, that we might be fellowhelpers to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3 John 1:1-14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