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proceed no further: for their folly shall be manifest unto all men, as theirs also w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ly known my doctrine, manner of life, purpose, faith, longsuffering, charity, pati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ions, afflictions, which came unto me at Antioch, at Iconium, at Lystra; what persecutions I endured: but out of them all the Lord deliver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all that will live godly in Christ Jesus shall suffer persecu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il men and seducers shall wax worse and worse, deceiving, and being decei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ntinue thou in the things which thou hast learned and hast been assured of, knowing of whom thou hast learned the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from a child thou hast known the holy scriptures, which are able to make thee wise unto salvation through faith which is in Christ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given by inspiration of God, and is profitable for doctrine, for reproof, for correction, for instruction in righteous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an of God may be perfect, throughly furnished unto all good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know also, that in the last days perilous times shall co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n shall be lovers of their own selves, covetous, boasters, proud, blasphemers, disobedient to parents, unthankful, unhol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natural affection, trucebreakers, false accusers, incontinent, fierce, despisers of those that are go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tors, heady, highminded, lovers of pleasures more than lovers of G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form of godliness, but denying the power thereof: from such turn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is sort are they which creep into houses, and lead captive silly women laden with sins, led away with divers lust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learning, and never able to come to the knowledge of the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Jannes and Jambres withstood Moses, so do these also resist the truth: men of corrupt minds, reprobate concerning the fai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2026-05-27T17:43:16Z</dcterms:created>
  <dcterms:modified xsi:type="dcterms:W3CDTF">2026-05-27T17:43:16Z</dcterms:modified>
  <dc:title>Bible.com.au: 2 Timothy 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