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presProps" Target="presProps.xml"/>
  <Relationship Id="rId23" Type="http://schemas.openxmlformats.org/officeDocument/2006/relationships/viewProps" Target="viewProps.xml"/>
  <Relationship Id="rId2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296113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Timothy 3:1-1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y shall proceed no further: for their folly shall be manifest unto all men, as theirs also was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ou hast fully known my doctrine, manner of life, purpose, faith, longsuffering, charity, patience,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ersecutions, afflictions, which came unto me at Antioch, at Iconium, at Lystra; what persecutions I endured: but out of them all the Lord delivered me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a, and all that will live godly in Christ Jesus shall suffer persecution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evil men and seducers shall wax worse and worse, deceiving, and being deceived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continue thou in the things which thou hast learned and hast been assured of, knowing of whom thou hast learned them;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at from a child thou hast known the holy scriptures, which are able to make thee wise unto salvation through faith which is in Christ Jesus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scripture is given by inspiration of God, and is profitable for doctrine, for reproof, for correction, for instruction in righteousness: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the man of God may be perfect, throughly furnished unto all good works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s know also, that in the last days perilous times shall come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men shall be lovers of their own selves, covetous, boasters, proud, blasphemers, disobedient to parents, unthankful, unholy,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thout natural affection, trucebreakers, false accusers, incontinent, fierce, despisers of those that are good,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raitors, heady, highminded, lovers of pleasures more than lovers of God;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ving a form of godliness, but denying the power thereof: from such turn away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of this sort are they which creep into houses, and lead captive silly women laden with sins, led away with divers lusts,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r learning, and never able to come to the knowledge of the truth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as Jannes and Jambres withstood Moses, so do these also resist the truth: men of corrupt minds, reprobate concerning the faith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2">
  <a:themeElements>
    <a:clrScheme name="Theme7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2026-07-13T12:14:22Z</dcterms:created>
  <dcterms:modified xsi:type="dcterms:W3CDTF">2026-07-13T12:14:22Z</dcterms:modified>
  <dc:title>Bible.com.au: 2 Timothy 3:1-17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