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othy 2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in I suffer trouble, as an evil doer, even unto bonds; but the word of God is not boun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endure all things for the elect’s sakes, that they may also obtain the salvation which is in Christ Jesus with eternal glor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faithful saying: For if we be dead with him, we shall also live with him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suffer, we shall also reign with him: if we deny him, he also will deny u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believe not, yet he abideth faithful: he cannot deny himsel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these things put them in remembrance, charging them before the Lord that they strive not about words to no profit, but to the subverting of the hear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udy to shew thyself approved unto God, a workman that needeth not to be ashamed, rightly dividing the word of tru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hun profane and vain babblings: for they will increase unto more ungodlines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word will eat as doth a canker: of whom is Hymenaeus and Philetus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oncerning the truth have erred, saying that the resurrection is past already; and overthrow the faith of so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erefore, my son, be strong in the grace that is in Christ Jesu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the foundation of God standeth sure, having this seal, The Lord knoweth them that are his. And, Let every one that nameth the name of Christ depart from iniquit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n a great house there are not only vessels of gold and of silver, but also of wood and of earth; and some to honour, and some to dishonou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therefore purge himself from these, he shall be a vessel unto honour, sanctified, and meet for the master’s use, and prepared unto every good wor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ee also youthful lusts: but follow righteousness, faith, charity, peace, with them that call on the Lord out of a pure hear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foolish and unlearned questions avoid, knowing that they do gender strif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ervant of the Lord must not strive; but be gentle unto all men, apt to teach, patient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eekness instructing those that oppose themselves; if God peradventure will give them repentance to the acknowledging of the truth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they may recover themselves out of the snare of the devil, who are taken captive by him at his wil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hings that thou hast heard of me among many witnesses, the same commit thou to faithful men, who shall be able to teach others also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therefore endure hardness, as a good soldier of Jesus Chris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n that warreth entangleth himself with the affairs of this life; that he may please him who hath chosen him to be a soldi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 man also strive for masteries, yet is he not crowned, except he strive lawful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usbandman that laboureth must be first partaker of the frui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what I say; and the Lord give thee understanding in all th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at Jesus Christ of the seed of David was raised from the dead according to my gospel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2026-06-17T03:45:10Z</dcterms:created>
  <dcterms:modified xsi:type="dcterms:W3CDTF">2026-06-17T03:45:10Z</dcterms:modified>
  <dc:title>Bible.com.au: 2 Timothy 2:1-26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