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because we have not power, but to make ourselves an ensample unto you to follow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n when we were with you, this we commanded you, that if any would not work, neither should he 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hear that there are some which walk among you disorderly, working not at all, but are busybo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m that are such we command and exhort by our Lord Jesus Christ, that with quietness they work, and eat their own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brethren, be not weary in well do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ny man obey not our word by this epistle, note that man, and have no company with him, that he may be asham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count him not as an enemy, but admonish him as a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Lord of peace himself give you peace always by all means. The Lord be with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alutation of Paul with mine own hand, which is the token in every epistle: so I wr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brethren, pray for us, that the word of the Lord may have free course, and be glorified, even as it is wi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we may be delivered from unreasonable and wicked men: for all men have not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is faithful, who shall stablish you, and keep you from ev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e have confidence in the Lord touching you, that ye both do and will do the things which we comman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direct your hearts into the love of God, and into the patient waiting for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e command you, brethren, in the name of our Lord Jesus Christ, that ye withdraw yourselves from every brother that walketh disorderly, and not after the tradition which he received of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rselves know how ye ought to follow us: for we behaved not ourselves disorderly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did we eat any man’s bread for nought; but wrought with labour and travail night and day, that we might not be chargeable to any of you:]]></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2026-06-17T03:44:19Z</dcterms:created>
  <dcterms:modified xsi:type="dcterms:W3CDTF">2026-06-17T03:44:19Z</dcterms:modified>
  <dc:title>Bible.com.au: 2 Thessalonians 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