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with thee whithersoever thou wentest, and have cut off all thine enemies out of thy sight, and have made thee a great name, like unto the name of the great men that ar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appoint a place for my people Israel, and will plant them, that they may dwell in a place of their own, and move no more; neither shall the children of wickedness afflict them any more, as beforetim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since the time that I commanded judges to be over my people Israel, and have caused thee to rest from all thine enemies. Also the LORD telleth thee that he will make thee an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y days be fulfilled, and thou shalt sleep with thy fathers, I will set up thy seed after thee, which shall proceed out of thy bowels, and I will establish his kingd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an house for my name, and I will stablish the throne of his kingdom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. If he commit iniquity, I will chasten him with the rod of men, and with the stripes of the children of me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rcy shall not depart away from him, as I took it from Saul, whom I put away befor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e house and thy kingdom shall be established for ever before thee: thy throne shall be established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nt king David in, and sat before the LORD, and he said, Who am I, O Lord GOD? and what is my house, that thou hast brought me hitherto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the king sat in his house, and the LORD had given him rest round about from all his enemie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yet a small thing in thy sight, O Lord GOD; but thou hast spoken also of thy servant’s house for a great while to come. And is this the manner of man, O Lord GO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an David say more unto thee? for thou, Lord GOD, knowest thy serva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word’s sake, and according to thine own heart, hast thou done all these great things, to make thy servant know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ou art great, O LORD God: for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, even like Israel, whom God went to redeem for a people to himself, and to make him a name, and to do for you great things and terrible, for thy land, before thy people, which thou redeemedst to thee from Egypt, from the nations and their god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confirmed to thyself thy people Israel to be a people unto thee for ever: and thou, LORD, art become their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e word that thou hast spoken concerning thy servant, and concerning his house, establish it for ever, and do as thou hast s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y name be magnified for ever, saying, The LORD of hosts is the God over Israel: and let the house of thy servant David be established befor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LORD of hosts, God of Israel, hast revealed to thy servant, saying, I will build thee an house: therefore hath thy servant found in his heart to pray this prayer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ou art that God, and thy words be true, and thou hast promised this goodness unto thy servant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king said unto Nathan the prophet, See now, I dwell in an house of cedar, but the ark of God dwelleth within curtai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w let it please thee to bless the house of thy servant, that it may continue for ever before thee: for thou, O Lord GOD, hast spoken it: and with thy blessing let the house of thy servant be blessed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than said to the king, Go, do all that is in thine heart; for the LORD is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at night, that the word of the LORD came unto Nathan, say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my servant David, Thus saith the LORD, Shalt thou build me an house for me to dwell i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I have not dwelt in any house since the time that I brought up the children of Israel out of Egypt, even to this day, but have walked in a tent and in a tabernac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e places wherein I have walked with all the children of Israel spake I a word with any of the tribes of Israel, whom I commanded to feed my people Israel, saying, Why build ye not me an house of ceda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so shalt thou say unto my servant David, Thus saith the LORD of hosts, I took thee from the sheepcote, from following the sheep, to be ruler over my people, over Isra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2026-08-03T23:11:07Z</dcterms:created>
  <dcterms:modified xsi:type="dcterms:W3CDTF">2026-08-03T23:11:07Z</dcterms:modified>
  <dc:title>Bible.com.au: 2 Samuel 7:1-29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