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4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dwelt in the fort, and called it the city of David. And David built round about from Millo and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went on, and grew great, and the LORD God of hosts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ram king of Tyre sent messengers to David, and cedar trees, and carpenters, and masons: and they built David an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perceived that the LORD had established him king over Israel, and that he had exalted his kingdom for his people Israel’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took him more concubines and wives out of Jerusalem, after he was come from Hebron: and there were yet sons and daughters born to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be the names of those that were born unto him in Jerusalem; Shammua, and Shobab, and Nathan, and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also, and Elishua, and Nepheg, and Japh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ma, and Eliada, and Eliphal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Philistines heard that they had anointed David king over Israel, all the Philistines came up to seek David; and David heard of it, and went down to the 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came and spread themselves in the valley of Repha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all the tribes of Israel to David unto Hebron, and spake,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enquired of the LORD, saying, Shall I go up to the Philistines? wilt thou deliver them into mine hand? And the LORD said unto David, Go up: for I will doubtless deliver the Philistines into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came to Baal-perazim, and David smote them there, and said, The LORD hath broken forth upon mine enemies before me, as the breach of waters. Therefore he called the name of that place Baal-peraz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they left their images, and David and his men burn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hilistines came up yet again, and spread themselves in the valley of Rep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David enquired of the LORD, he said, Thou shalt not go up; but fetch a compass behind them, and come upon them over against the mulberry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it be, when thou hearest the sound of a going in the tops of the mulberry trees, that then thou shalt bestir thyself: for then shall the LORD go out before thee, to smite the host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did so, as the LORD had commanded him; and smote the Philistines from Geba until thou come to Gaz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in time past, when Saul was king over us, thou wast he that leddest out and broughtest in Israel: and the LORD said to thee, Thou shalt feed my people Israel, and thou shalt be a captain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to Hebron; and king David made a league with them in Hebron before the LORD: and they anointed David king ov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to reign, and he reigned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nths: and in Jerusalem he reigned thirty and three years over all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d his men went to Jerusalem unto the Jebusites, the inhabitants of the land: which spake unto David, saying, Except thou take away the blind and the lame, thou shalt not come in hither: thinking, David cannot come in hi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David took the strong hold of Zion: the same is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on that day, Whosoever getteth up to the gutter, and smiteth the Jebusites, and the lame and the blind, that are hated of David’s soul, he shall be chief and captain. Wherefore they said, The blind and the lame shall not come into the hous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2026-07-17T08:47:03Z</dcterms:created>
  <dcterms:modified xsi:type="dcterms:W3CDTF">2026-07-17T08:47:03Z</dcterms:modified>
  <dc:title>Bible.com.au: 2 Samuel 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