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o God to Abner, and more also, except, as the LORD hath sworn to David, even so I do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ranslate the kingdom from the house of Saul, and to set up the throne of David over Israel and over Judah, from Dan even to Beer-sheb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ould not answer Abner a word again, because he fear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ner sent messengers to David on his behalf, saying, Whose is the land? saying also, Make thy league with me, and, behold, my hand shall be with thee, to bring about all Israel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Well; I will make a league with thee: but one thing I require of thee, that is, Thou shalt not see my face, except thou first bring Michal Saul’s daughter, when thou comest to see my f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ent messengers to Ish-bosheth Saul’s son, saying, Deliver me my wife Michal, which I espoused to me for an hundred foreskins of the Philisti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sh-bosheth sent, and took her from her husband, even from Phaltiel the son of La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 husband went with her along weeping behind her to Bahurim. Then said Abner unto him, Go, return. And he retur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ner had communication with the elders of Israel, saying, Ye sought for David in times past to be king ove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n do it: for the LORD hath spoken of David, saying, By the hand of my servant David I will save my people Israel out of the hand of the Philistines, and out of the hand of all thei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long war between the house of Saul and the house of David: but David waxed stronger and stronger, and the house of Saul waxed weaker and weak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bner also spake in the ears of Benjamin: and Abner went also to speak in the ears of David in Hebron all that seemed good to Israel, and that seemed good to the whole house of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bner came to David to Hebron, and twenty men with him. And David made Abner and the men that were with him a f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ner said unto David, I will arise and go, and will gather all Israel unto my lord the king, that they may make a league with thee, and that thou mayest reign over all that thine heart desireth. And David sent Abner away; and he went in pe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the servants of David and Joab came from pursuing a troop, and brought in a great spoil with them: but Abner was not with David in Hebron; for he had sent him away, and he was gone in pe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ab and all the host that was with him were come, they told Joab, saying, Abner the son of Ner came to the king, and he hath sent him away, and he is gon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ab came to the king, and said, What hast thou done? behold, Abner came unto thee; why is it that thou hast sent him away, and he is quite g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knowest Abner the son of Ner, that he came to deceive thee, and to know thy going out and thy coming in, and to know all that thou do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Joab was come out from David, he sent messengers after Abner, which brought him again from the well of Sirah: but David knew it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Abner was returned to Hebron, Joab took him aside in the gate to speak with him quietly, and smote him there under the fifth rib, that he died, for the blood of Asahel his br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fterward when David heard it, he said, I and my kingdom are guiltless before the LORD for ever from the blood of Abner the son of N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to David were sons born in Hebron: and his firstborn was Amnon, of Ahinoam the Jezreelit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it rest on the head of Joab, and on all his father’s house; and let there not fail from the house of Joab one that hath an issue, or that is a leper, or that leaneth on a staff, or that falleth on the sword, or that lacketh br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Joab and Abishai his brother slew Abner, because he had slain their brother Asahel at Gibeon in the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vid said to Joab, and to all the people that were with him, Rend your clothes, and gird you with sackcloth, and mourn before Abner. And king David himself followed the bi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uried Abner in Hebron: and the king lifted up his voice, and wept at the grave of Abner; and all the people we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lamented over Abner, and said, Died Abner as a fool di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y hands were not bound, nor thy feet put into fetters: as a man falleth before wicked men, so fellest thou. And all the people wept again over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all the people came to cause David to eat meat while it was yet day, David sware, saying, So do God to me, and more also, if I taste bread, or ought else, till the sun be d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ll the people took notice of it, and it pleased them: as whatsoever the king did pleased all the peo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all the people and all Israel understood that day that it was not of the king to slay Abner the son of 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king said unto his servants, Know ye not that there is a prince and a great man fallen this day in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econd, Chileab, of Abigail the wife of Nabal the Carmelite; and the third, Absalom the son of Maacah the daughter of Talmai king of Gesh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am this day weak, though anointed king; and these men the sons of Zeruiah be too hard for me: the LORD shall reward the doer of evil according to his wickedn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ourth, Adonijah the son of Haggith; and the fifth, Shephatiah the son of Abit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ixth, Ithream, by Eglah David’s wife. These were born to David in Hebr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ile there was war between the house of Saul and the house of David, that Abner made himself strong for the house of Sa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had a concubine, whose name was Rizpah, the daughter of Aiah: and Ish-bosheth said to Abner, Wherefore hast thou gone in unto my father’s concub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was Abner very wroth for the words of Ish-bosheth, and said, Am I a dog’s head, which against Judah do shew kindness this day unto the house of Saul thy father, to his brethren, and to his friends, and have not delivered thee into the hand of David, that thou chargest me to day with a fault concerning this woman?]]></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2026-06-09T23:10:09Z</dcterms:created>
  <dcterms:modified xsi:type="dcterms:W3CDTF">2026-06-09T23:10:09Z</dcterms:modified>
  <dc:title>Bible.com.au: 2 Samuel 3:1-39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