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ver Gilead, and over the Ashurites, and over Jezreel, and over Ephraim, and over Benjamin, and over all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aul’s son was forty years old when he began to reign over Israel, and reigned two years. But the house of Judah followed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ime that David was king in Hebron over the house of Judah was seven years and six month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the son of Ner, and the servants of Ish-bosheth the son of Saul, went out from Mahanaim to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the son of Zeruiah, and the servants of David, went out, and met together by the pool of Gibeon: and they sat down, the one on the one side of the pool, and the other on the other side of the p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ner said to Joab, Let the young men now arise, and play before us. And Joab said, Let them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re arose and went over by number twelve of Benjamin, which pertained to Ish-bosheth the son of Saul, and twelve of the servants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ught every one his fellow by the head, and thrust his sword in his fellow’s side; so they fell down together: wherefore that place was called Helkath-hazzurim, which is in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a very sore battle that day; and Abner was beaten, and the men of Israel, before the servants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three sons of Zeruiah there, Joab, and Abishai, and Asahel: and Asahel was as light of foot as a wild ro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David enquired of the LORD, saying, Shall I go up into any of the cities of Judah? And the LORD said unto him, Go up. And David said, Whither shall I go up? And he said, Unto Heb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ahel pursued after Abner; and in going he turned not to the right hand nor to the left from following Ab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ner looked behind him, and said, Art thou Asahel? And he answered,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to him, Turn thee aside to thy right hand or to thy left, and lay thee hold on one of the young men, and take thee his armour. But Asahel would not turn aside from following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ner said again to Asahel, Turn thee aside from following me: wherefore should I smite thee to the ground? how then should I hold up my face to Joab thy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he refused to turn aside: wherefore Abner with the hinder end of the spear smote him under the fifth rib, that the spear came out behind him; and he fell down there, and died in the same place: and it came to pass, that as many as came to the place where Asahel fell down and died stood st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also and Abishai pursued after Abner: and the sun went down when they were come to the hill of Ammah, that lieth before Giah by the way of the wilderness of Gib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Benjamin gathered themselves together after Abner, and became one troop, and stood on the top of an h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ner called to Joab, and said, Shall the sword devour for ever? knowest thou not that it will be bitterness in the latter end? how long shall it be then, ere thou bid the people return from following their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aid, As God liveth, unless thou hadst spoken, surely then in the morning the people had gone up every one from following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a trumpet, and all the people stood still, and pursued after Israel no more, neither fought they any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ither, and his two wives also, Ahinoam the Jezreelitess, and Abigail Nabal’s wife the Carmel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ner and his men walked all that night through the plain, and passed over Jordan, and went through all Bithron, and they came to Mahana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ab returned from following Abner: and when he had gathered all the people together, there lacked of David’s servants nineteen men and Asa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servants of David had smitten of Benjamin, and of Abner’s men, so that three hundred and threescore men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ook up Asahel, and buried him in the sepulchre of his father, which was in Beth-lehem. And Joab and his men went all night, and they came to Hebron at break of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en that were with him did David bring up, every man with his household: and they dwelt in the cities of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Judah came, and there they anointed David king over the house of Judah. And they told David, saying, That the men of Jabesh-gilead were they that buried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messengers unto the men of Jabesh-gilead, and said unto them, Blessed be ye of the LORD, that ye have shewed this kindness unto your lord, even unto Saul, and have buri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e LORD shew kindness and truth unto you: and I also will requite you this kindness, because ye have done this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let your hands be strengthened, and be ye valiant: for your master Saul is dead, and also the house of Judah have anointed me king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ner the son of Ner, captain of Saul’s host, took Ish-bosheth the son of Saul, and brought him over to Mahanai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2026-06-17T04:48:10Z</dcterms:created>
  <dcterms:modified xsi:type="dcterms:W3CDTF">2026-06-17T04:48:10Z</dcterms:modified>
  <dc:title>Bible.com.au: 2 Samuel 2:1-32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