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Abishai the son of Zeruiah unto the king, Why should this dead dog curse my lord the king? let me go over, I pray thee, and take off his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said, What have I to do with you, ye sons of Zeruiah? so let him curse, because the LORD hath said unto him, Curse David. Who shall then say, Wherefore hast thou done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servants, Behold, my son, which came forth of my bowels, seeketh my life: how much more now may this Benjamite do it? let him alone, and let him curse; for the LORD hath bidd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on mine affliction, and that the LORD will requite me good for his cursing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David and his men went by the way, Shimei went along on the hill’s side over against him, and cursed as he went, and threw stones at him, and cast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and all the people that were with him, came weary, and refreshed themselves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salom, and all the people the men of Israel, came to Jerusalem, and Ahithophel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Hushai the Archite, David’s friend, was come unto Absalom, that Hushai said unto Absalom, God save the king, God save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salom said to Hushai, Is this thy kindness to thy friend? why wentest thou not with thy fri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shai said unto Absalom, Nay; but whom the LORD, and this people, and all the men of Israel, choose, his will I be, and with him will I ab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David was a little past the top of the hill, behold, Ziba the servant of Mephibosheth met him, with a couple of asses saddled, and upon them two hundred loaves of bread, and an hundred bunches of raisins, and an hundred of summer fruits, and a bottle of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gain, whom should I serve? should I not serve in the presence of his son? as I have served in thy father’s presence, so will I be in th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Absalom to Ahithophel, Give counsel among you what we shall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hithophel said unto Absalom, Go in unto thy father’s concubines, which he hath left to keep the house; and all Israel shall hear that thou art abhorred of thy father: then shall the hands of all that are with thee be str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pread Absalom a tent upon the top of the house; and Absalom went in unto his father’s concubines in the sight of all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ounsel of Ahithophel, which he counselled in those days, was as if a man had enquired at the oracle of God: so was all the counsel of Ahithophel both with David and with Absal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unto Ziba, What meanest thou by these? And Ziba said, The asses be for the king’s household to ride on; and the bread and summer fruit for the young men to eat; and the wine, that such as be faint in the wilderness may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And where is thy master’s son? And Ziba said unto the king, Behold, he abideth at Jerusalem: for he said, To day shall the house of Israel restore me the kingdom of my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Ziba, Behold, thine are all that pertained unto Mephibosheth. And Ziba said, I humbly beseech thee that I may find grace in thy sight, my lord, O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king David came to Bahurim, behold, thence came out a man of the family of the house of Saul, whose name was Shimei, the son of Gera: he came forth, and cursed still as he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st stones at David, and at all the servants of king David: and all the people and all the mighty men were on his right hand and on his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aid Shimei when he cursed, Come out, come out, thou bloody man, and thou man of Bel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returned upon thee all the blood of the house of Saul, in whose stead thou hast reigned; and the LORD hath delivered the kingdom into the hand of Absalom thy son: and, behold, thou art taken in thy mischief, because thou art a bloody ma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2026-07-13T12:07:39Z</dcterms:created>
  <dcterms:modified xsi:type="dcterms:W3CDTF">2026-07-13T12:07:39Z</dcterms:modified>
  <dc:title>Bible.com.au: 2 Samuel 16:1-23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