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h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o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ou wouldest not suffer the revengers of blood to destroy any more, lest they destroy my son. And he said, As the LORD liveth, there shall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one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thought such a thing against the people of God? for the king doth speak this thing as one which is faulty, in that the king doth not fetch home again his ba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respect any person: yet doth he devise means, that his banished be not expell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at I am come to speak of this thing unto my lord the king, it is because the people have made me afraid: and thy handmaid said, I will now speak unto the king; it may be that the king will perform the request of his handm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handmaid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The word of my lord the king shall now be comfortable: for as an angel of God, so is my lord the king to discern good and bad: therefore the LORD thy God will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the thing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not the hand of Joab with thee in all this? And the woman answered and said, As thy soul liveth, my lord the king, none can turn to the right hand or to the left from o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fetch about this form of speech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bowed himself, and thanked the king: and Joab said, To day thy servant knoweth that I have found grace in thy sight, my lord, O king, in that the king hath fulfill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and let him not see my face. So Absalom re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for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bsalom dwelt two full years in Jerusalem, and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h, and fetched thence a wise woman, and said unto her, I pray thee, feign thyself to be a mourner, and put on now mourning apparel,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Absalom sent for Joab, to have sent him to the king; but he would not come to him: and when he sent again the second time,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had been good for me to have been there still: now therefore let me see the king’s face; and if there be any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e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h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I am indeed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sle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we will destroy the heir also: and so they shall quench my coal which is left, and shall not leave to my husband neither name nor remainder upon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2026-07-13T12:07:55Z</dcterms:created>
  <dcterms:modified xsi:type="dcterms:W3CDTF">2026-07-13T12:07:55Z</dcterms:modified>
  <dc:title>Bible.com.au: 2 Samuel 14:1-33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