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ast thou despised the commandment of the LORD, to do evil in his sight? thou hast killed Uriah the Hittite with the sword, and hast taken his wife to be thy wife, and hast slain him with the sword of the children of A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thine house; because thou hast despised me, and hast taken the wife of Uriah the Hittite to be thy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Behold, I will raise up evil against thee out of thine own house, and I will take thy wives before thine eyes, and give them unto thy neighbour, and he shall lie with thy wives in the sight of this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didst it secretly: but I will do this thing before all Israel, and before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Nathan, I have sinned against the LORD. And Nathan said unto David, The LORD also hath put away thy sin; thou shalt not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because by this deed thou hast given great occasion to the enemies of the LORD to blaspheme, the child also that is born unto thee shall surel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athan departed unto his house. And the LORD struck the child that Uriah’s wife bare unto David, and it was very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besought God for the child; and David fasted, and went in, and lay all night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elders of his house arose, and went to him, to raise him up from the earth: but he would not, neither did he eat brea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on the seventh day, that the child died. And the servants of David feared to tell him that the child was dead: for they said, Behold, while the child was yet alive, we spake unto him, and he would not hearken unto our voice: how will he then vex himself, if we tell him that the child is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ent Nathan unto David. And he came unto him, and said unto him, There were two men in one city; the one rich, and the other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David saw that his servants whispered, David perceived that the child was dead: therefore David said unto his servants, Is the child dead? And they said, He i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arose from the earth, and washed, and anointed himself, and changed his apparel, and came into the house of the LORD, and worshipped: then he came to his own house; and when he required, they set bread before him, and he did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his servants unto him, What thing is this that thou hast done? thou didst fast and weep for the child, while it was alive; but when the child was dead, thou didst rise and eat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While the child was yet alive, I fasted and wept: for I said, Who can tell whether GOD will be gracious to me, that the child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e is dead, wherefore should I fast? can I bring him back again? I shall go to him, but he shall not retur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comforted Bath-sheba his wife, and went in unto her, and lay with her: and she bare a son, and he called his name Solomon: and the LORD lov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by the hand of Nathan the prophet; and he called his name Jedidiah, becaus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ab fought against Rabbah of the children of Ammon, and took the royal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ent messengers to David, and said, I have fought against Rabbah, and have taken the city of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gather the rest of the people together, and encamp against the city, and take it: lest I take the city, and it be called after my n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exceeding many flocks and he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gathered all the people together, and went to Rabbah, and fought against it, and too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ook their king’s crown from off his head, the weight whereof was a talent of gold with the precious stones: and it was set on David’s head. And he brought forth the spoil of the city in great abund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rought forth the people that were therein, and put them under saws, and under harrows of iron, and under axes of iron, and made them pass through the brickkiln: and thus did he unto all the cities of the children of Ammon. So David and all the people returned un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save one little ewe lamb, which he had bought and nourished up: and it grew up together with him, and with his children; it did eat of his own meat, and drank of his own cup, and lay in his bosom, and was unto him as a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came a traveller unto the rich man, and he spared to take of his own flock and of his own herd, to dress for the wayfaring man that was come unto him; but took the poor man’s lamb, and dressed it for the man that was com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anger was greatly kindled against the man; and he said to Nathan, As the LORD liveth, the man that hath done this thing shall surely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restore the lamb fourfold, because he did this thing, and because he had no p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athan said to David, Thou art the man. Thus saith the LORD God of Israel, I anointed thee king over Israel, and I delivered thee out of the hand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gave thee thy master’s house, and thy master’s wives into thy bosom, and gave thee the house of Israel and of Judah; and if that had been too little, I would moreover have given unto thee such and such thing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2 Samuel 12:1-31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