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0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oab saw that the front of the battle was against him before and behind, he chose of all the choice men of Israel, and put them in array against the Syr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people he delivered into the hand of Abishai his brother, that he might put them in array against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come and help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b drew nigh, and the people that were with him, unto the battle against the Syrians: and they fle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children of Ammon saw that the Syrians were fled, then fled they also before Abishai, and entered into the city. So Joab returned from the children of Ammon, and came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yrians saw that they were smitten before Israel, they gathered themselves toge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arezer sent, and brought out the Syrians that were beyond the river: and they came to Helam; and Shobach the captain of the host of Hadarezer went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t was told David, he gathered all Israel together, and passed over Jordan, and came to Helam. And the Syrians set themselves in array against David, and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the men of seven hundred chariots of the Syrians, and forty thousand horsemen, and smote Shobach the captain of their host, who di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king of the children of Ammon died, and Hanun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ll the kings that were servants to Hadarezer saw that they were smitten before Israel, they made peace with Israel, and served them. So the Syrians feared to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David, I will shew kindness unto Hanun the son of Nahash, as his father shewed kindness unto me. And David sent to comfort him by the hand of his servants for his father. And David’s servants came into the land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nces of the children of Ammon said unto Hanun their lord, Thinkest thou that David doth honour thy father, that he hath sent comforters unto thee? hath not David rather sent his servants unto thee, to search the city, and to spy it out, and to overthrow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Hanun took David’s servants, and shaved off the one half of their beards,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told it unto David, he sent to meet them, because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stank before David, the children of Ammon sent and hired the Syrians of Beth-rehob, and the Syrians of Zoba, twenty thousand footmen, and of king Maacah a thousand men, and of Ish-tob twelve thousan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Ammon came out, and put the battle in array at the entering in of the gate: and the Syrians of Zoba, and of Rehob, and Ish-tob, and Maacah, were by themselves in the fiel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2026-08-03T06:15:28Z</dcterms:created>
  <dcterms:modified xsi:type="dcterms:W3CDTF">2026-08-03T06:15:28Z</dcterms:modified>
  <dc:title>Bible.com.au: 2 Samuel 10:1-19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