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715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unto me again, Stand, I pray thee, upon me, and slay me: for anguish is come upon me, because my life is yet whole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ood upon him, and slew him, because I was sure that he could not live after that he was fallen: and I took the crown that was upon his head, and the bracelet that was on his arm, and have brought them hither unto my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ook hold on his clothes, and rent them; and likewise all the men that wer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ourned, and wept, and fasted until even, for Saul, and for Jonathan his son, and for the people of the LORD, and for the house of Israel; because they were fallen by the sw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Whence art thou? And he answered, I am the son of a stranger, an Amaleki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ast thou not afraid to stretch forth thine hand to destroy the LORD’s anoint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called one of the young men, and said, Go near, and fall upon him. And he smote him that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Thy blood be upon thy head; for thy mouth hath testified against thee, saying, I have slain the LORD’s anoi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lamented with this lamentation over Saul and over Jonathan his so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lso he bade them teach the children of Judah the use of the bow: behold, it is written in the book of Jasher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after the death of Saul, when David was returned from the slaughter of the Amalekites, and David had abode two days in Ziklag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Israel is slain upon thy high places: how are the mighty fall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, publish it not in the streets of Askelon; lest the daughters of the Philistines rejoice, lest the daughters of the uncircumcised triump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 of Gilboa, let there be no dew, neither let there be rain, upon you, nor fields of offerings: for there the shield of the mighty is vilely cast away, the shield of Saul, as though he had not been anointed with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lood of the slain, from the fat of the mighty, the bow of Jonathan turned not back, and the sword of Saul returned not emp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ul and Jonathan were lovely and pleasant in their lives, and in their death they were not divided: they were swifter than eagles, they were stronger than l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aughters of Israel, weep over Saul, who clothed you in scarlet, with other delights, who put on ornaments of gold upon your appar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 in the midst of the battle! O Jonathan, thou wast slain in thine high plac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tressed for thee, my brother Jonathan: very pleasant hast thou been unto me: thy love to me was wonderful, passing the love of wo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, and the weapons of war perishe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me even to pass on the third day, that, behold, a man came out of the camp from Saul with his clothes rent, and earth upon his head: and so it was, when he came to David, that he fell to the earth, and did obeis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From whence comest thou? And he said unto him, Out of the camp of Israel am I esca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ent the matter? I pray thee, tell me. And he answered, That the people are fled from the battle, and many of the people also are fallen and dead; and Saul and Jonathan his son are dead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How knowest thou that Saul and Jonathan his son b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young man that told him said, As I happened by chance upon mount Gilboa, behold, Saul leaned upon his spear; and, lo, the chariots and horsemen followed hard afte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ooked behind him, he saw me, and called unto me. And I answered, Here am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Who art thou? And I answered him, I am an Amalek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2026-06-27T10:14:58Z</dcterms:created>
  <dcterms:modified xsi:type="dcterms:W3CDTF">2026-06-27T10:14:58Z</dcterms:modified>
  <dc:title>Bible.com.au: 2 Samuel 1:1-27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