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Peter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ot slack concerning his promise, as some men count slackness; but is longsuffering to us-ward, not willing that any should perish, but that all should come to repen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day of the Lord will come as a thief in the night; in the which the heavens shall pass away with a great noise, and the elements shall melt with fervent heat, the earth also and the works that are therein shall be burned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en that all these things shall be dissolved, what manner of persons ought ye to be in all holy conversation and godlines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and hasting unto the coming of the day of God, wherein the heavens being on fire shall be dissolved, and the elements shall melt with fervent hea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we, according to his promise, look for new heavens and a new earth, wherein dwelleth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beloved, seeing that ye look for such things, be diligent that ye may be found of him in peace, without spot, and blame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ccount that the longsuffering of our Lord is salvation; even as our beloved brother Paul also according to the wisdom given unto him hath written unto you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lso in all his epistles, speaking in them of these things; in which are some things hard to be understood, which they that are unlearned and unstable wrest, as they do also the other scriptures, unto their own destru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erefore, beloved, seeing ye know these things before, beware lest ye also, being led away with the error of the wicked, fall from your own stedfast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row in grace, and in the knowledge of our Lord and Saviour Jesus Christ. To him be glory both now and for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econd epistle, beloved, I now write unto you; in both which I stir up your pure minds by way of remembranc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mindful of the words which were spoken before by the holy prophets, and of the commandment of us the apostles of the Lord and Saviour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 first, that there shall come in the last days scoffers, walking after their own lust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Where is the promise of his coming? for since the fathers fell asleep, all things continue as they were from the beginning of the cre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they willingly are ignorant of, that by the word of God the heavens were of old, and the earth standing out of the water and in the wat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by the world that then was, being overflowed with water, perish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eavens and the earth, which are now, by the same word are kept in store, reserved unto fire against the day of judgment and perdition of ungodly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beloved, be not ignorant of this one thing, that one day is with the Lord as a thousand years, and a thousand years as on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2026-06-09T23:10:33Z</dcterms:created>
  <dcterms:modified xsi:type="dcterms:W3CDTF">2026-06-09T23:10:33Z</dcterms:modified>
  <dc:title>Bible.com.au: 2 Peter 3:1-18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