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eter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knoweth how to deliver the godly out of temptations, and to reserve the unjust unto the day of judgment to be punish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chiefly them that walk after the flesh in the lust of uncleanness, and despise government. Presumptuous are they, selfwilled, they are not afraid to speak evil of dign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reas angels, which are greater in power and might, bring not railing accusation against them before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s natural brute beasts, made to be taken and destroyed, speak evil of the things that they understand not; and shall utterly perish in their own corrup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all receive the reward of unrighteousness, as they that count it pleasure to riot in the day time. Spots they are and blemishes, sporting themselves with their own deceivings while they feast with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ing eyes full of adultery, and that cannot cease from sin; beguiling unstable souls: an heart they have exercised with covetous practices; cursed childr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have forsaken the right way, and are gone astray, following the way of Balaam the son of Bosor, who loved the wages of un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as rebuked for his iniquity: the dumb ass speaking with man’s voice forbad the madness of the prophe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re wells without water, clouds that are carried with a tempest; to whom the mist of darkness is reserved for 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when they speak great swelling words of vanity, they allure through the lusts of the flesh, through much wantonness, those that were clean escaped from them who live in err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there were false prophets also among the people, even as there shall be false teachers among you, who privily shall bring in damnable heresies, even denying the Lord that bought them, and bring upon themselves swift destr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ile they promise them liberty, they themselves are the servants of corruption: for of whom a man is overcome, of the same is he brought in bondag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if after they have escaped the pollutions of the world through the knowledge of the Lord and Saviour Jesus Christ, they are again entangled therein, and overcome, the latter end is worse with them than the begin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t had been better for them not to have known the way of righteousness, than, after they have known it, to turn from the holy commandment delivered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t is happened unto them according to the true proverb, The dog is turned to his own vomit again; and the sow that was washed to her wallowing in the mi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shall follow their pernicious ways; by reason of whom the way of truth shall be evil spoken 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rough covetousness shall they with feigned words make merchandise of you: whose judgment now of a long time lingereth not, and their damnation slumbereth n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God spared not the angels that sinned, but cast them down to hell, and delivered them into chains of darkness, to be reserved unto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pared not the old world, but saved Noah the eighth person, a preacher of righteousness, bringing in the flood upon the world of the ungod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urning the cities of Sodom and Gomorrha into ashes condemned them with an overthrow, making them an ensample unto those that after should liv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elivered just Lot, vexed with the filthy conversation of the wick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at righteous man dwelling among them, in seeing and hearing, vexed his righteous soul from day to day with their unlawful deed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2026-06-07T06:28:58Z</dcterms:created>
  <dcterms:modified xsi:type="dcterms:W3CDTF">2026-06-07T06:28:58Z</dcterms:modified>
  <dc:title>Bible.com.au: 2 Peter 2:1-22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