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Peter 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lacketh these things is blind, and cannot see afar off, and hath forgotten that he was purged from his old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 rather, brethren, give diligence to make your calling and election sure: for if ye do these things, ye shall never fal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 an entrance shall be ministered unto you abundantly into the everlasting kingdom of our Lord and Saviour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not be negligent to put you always in remembrance of these things, though ye know them, and be established in the present tr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think it meet, as long as I am in this tabernacle, to stir you up by putting you in remembran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shortly I must put off this my tabernacle, even as our Lord Jesus Christ hath shew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endeavour that ye may be able after my decease to have these things always in remembr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followed cunningly devised fables, when we made known unto you the power and coming of our Lord Jesus Christ, but were eyewitnesses of his majes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ceived from God the Father honour and glory, when there came such a voice to him from the excellent glory, This is my beloved Son, in whom I am well plea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voice which came from heaven we heard, when we were with him in the holy m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Peter, a servant and an apostle of Jesus Christ, to them that have obtained like precious faith with us through the righteousness of God and our Saviour Jesus Christ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lso a more sure word of prophecy; whereunto ye do well that ye take heed, as unto a light that shineth in a dark place, until the day dawn, and the day star arise in your heart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 first, that no prophecy of the scripture is of any private interpreta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ophecy came not in old time by the will of man: but holy men of God spake as they were moved by the Holy Gho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be multiplied unto you through the knowledge of God, and of Jesus our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his divine power hath given unto us all things that pertain unto life and godliness, through the knowledge of him that hath called us to glory and virtu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 are given unto us exceeding great and precious promises: that by these ye might be partakers of the divine nature, having escaped the corruption that is in the world through lu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this, giving all diligence, add to your faith virtue; and to virtue knowledg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ledge temperance; and to temperance patience; and to patience godlines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godliness brotherly kindness; and to brotherly kindness char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se things be in you, and abound, they make you that ye shall neither be barren nor unfruitful in the knowledge of our Lord Jesus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2026-08-13T17:09:06Z</dcterms:created>
  <dcterms:modified xsi:type="dcterms:W3CDTF">2026-08-13T17:09:06Z</dcterms:modified>
  <dc:title>Bible.com.au: 2 Peter 1:1-21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