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n of God sent unto the king of Israel, saying, Beware that thou pass not such a place; for thither the Syrians are com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ent to the place which the man of God told him and warned him of, and saved himself there, not once nor tw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 heart of the king of Syria was sore troubled for this thing; and he called his servants, and said unto them, Will ye not shew me which of us is for the king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of his servants said, None, my lord, O king: but Elisha, the prophet that is in Israel, telleth the king of Israel the words that thou speakest in thy bedcha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Go and spy where he is, that I may send and fetch him. And it was told him, saying, Behold, he is in Doth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ent he thither horses, and chariots, and a great host: and they came by night, and compassed the city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ervant of the man of God was risen early, and gone forth, behold, an host compassed the city both with horses and chariots. And his servant said unto him, Alas, my master! how shall we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nswered, Fear not: for they that be with us are more than they that b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Elisha prayed, and said, LORD, I pray thee, open his eyes, that he may see. And the LORD opened the eyes of the young man; and he saw: and, behold, the mountain was full of horses and chariots of fire round about Elis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came down to him, Elisha prayed unto the LORD, and said, Smite this people, I pray thee, with blindness. And he smote them with blindness according to the word of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ons of the prophets said unto Elisha, Behold now, the place where we dwell with thee is too strait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lisha said unto them, This is not the way, neither is this the city: follow me, and I will bring you to the man whom ye seek. But he led them to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they were come into Samaria, that Elisha said, LORD, open the eyes of these men, that they may see. And the LORD opened their eyes, and they saw; and, behold, they were in the midst of Sam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said unto Elisha, when he saw them, My father, shall I smite them? shall I smit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answered, Thou shalt not smite them: wouldest thou smite those whom thou hast taken captive with thy sword and with thy bow? set bread and water before them, that they may eat and drink, and go to their mas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prepared great provision for them: and when they had eaten and drunk, he sent them away, and they went to their master. So the bands of Syria came no more into the lan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fter this, that Ben-hadad king of Syria gathered all his host, and went up, and besieged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great famine in Samaria: and, behold, they besieged it, until an ass’s head was sold for fourscore pieces of silver, and the fourth part of a cab of dove’s dung for five pieces of sil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the king of Israel was passing by upon the wall, there cried a woman unto him, saying, Help, my lord, O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If the LORD do not help thee, whence shall I help thee? out of the barnfloor, or out of the wine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king said unto her, What aileth thee? And she answered, This woman said unto me, Give thy son, that we may eat him to day, and we will eat my son to morr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t us go, we pray thee, unto Jordan, and take thence every man a beam, and let us make us a place there, where we may dwell. And he answered, Go y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boiled my son, and did eat him: and I said unto her on the next day, Give thy son, that we may eat him: and she hath hid her s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when the king heard the words of the woman, that he rent his clothes; and he passed by upon the wall, and the people looked, and, behold, he had sackcloth within upon his fle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said, God do so and more also to me, if the head of Elisha the son of Shaphat shall stand on him this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Elisha sat in his house, and the elders sat with him; and the king sent a man from before him: but ere the messenger came to him, he said to the elders, See ye how this son of a murderer hath sent to take away mine head? look, when the messenger cometh, shut the door, and hold him fast at the door: is not the sound of his master’s feet behind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he yet talked with them, behold, the messenger came down unto him: and he said, Behold, this evil is of the LORD; what should I wait for the LORD any long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e said, Be content, I pray thee, and go with thy servants. And he answered, I will 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with them. And when they came to Jordan, they cut down w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s one was felling a beam, the axe head fell into the water: and he cried, and said, Alas, master! for it was borrow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an of God said, Where fell it? And he shewed him the place. And he cut down a stick, and cast it in thither; and the iron did sw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said he, Take it up to thee. And he put out his hand, and took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Syria warred against Israel, and took counsel with his servants, saying, In such and such a place shall be my camp.]]></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2026-06-07T06:32:19Z</dcterms:created>
  <dcterms:modified xsi:type="dcterms:W3CDTF">2026-06-07T06:32:19Z</dcterms:modified>
  <dc:title>Bible.com.au: 2 Kings 6:1-33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