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5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unto her husband, Behold now, I perceive that this is an holy man of God, which passeth by us continual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et us make a little chamber, I pray thee, on the wall; and let us set for him there a bed, and a table, and a stool, and a candlestick: and it shall be, when he cometh to us, that he shall turn in thi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fell on a day, that he came thither, and he turned into the chamber, and la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to Gehazi his servant, Call this Shunammite. And when he had called her, she stood befor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m, Say now unto her, Behold, thou hast been careful for us with all this care; what is to be done for thee? wouldest thou be spoken for to the king, or to the captain of the host? And she answered, I dwell among mine own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What then is to be done for her? And Gehazi answered, Verily she hath no child, and her husband is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Call her. And when he had called her, she stood in the do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About this season, according to the time of life, thou shalt embrace a son. And she said, Nay, my lord, thou man of God, do not lie unto thine handm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man conceived, and bare a son at that season that Elisha had said unto her, according to the time of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child was grown, it fell on a day, that he went out to his father to the reap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cried a certain woman of the wives of the sons of the prophets unto Elisha, saying, Thy servant my husband is dead; and thou knowest that thy servant did fear the LORD: and the creditor is come to take unto him my two sons to be bond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s father, My head, my head. And he said to a lad, Carry him to his m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had taken him, and brought him to his mother, he sat on her knees till noon, and then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went up, and laid him on the bed of the man of God, and shut the door upon him, and went ou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he called unto her husband, and said, Send me, I pray thee, one of the young men, and one of the asses, that I may run to the man of God, and come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Wherefore wilt thou go to him to day? it is neither new moon, nor sabbath. And she said, It shall be w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he saddled an ass, and said to her servant, Drive, and go forward; slack not thy riding for me, except I bid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she went and came unto the man of God to mount Carmel. And it came to pass, when the man of God saw her afar off, that he said to Gehazi his servant, Behold, yonder is that Shunamm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un now, I pray thee, to meet her, and say unto her, Is it well with thee? is it well with thy husband? is it well with the child? And she answered, It is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she came to the man of God to the hill, she caught him by the feet: but Gehazi came near to thrust her away. And the man of God said, Let her alone; for her soul is vexed within her: and the LORD hath hid it from me, and hath not told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he said, Did I desire a son of my lord? did I not say, Do not deceive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sha said unto her, What shall I do for thee? tell me, what hast thou in the house? And she said, Thine handmaid hath not any thing in the house, save a pot of oi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said to Gehazi, Gird up thy loins, and take my staff in thine hand, and go thy way: if thou meet any man, salute him not; and if any salute thee, answer him not again: and lay my staff upon the face of the chi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mother of the child said, As the LORD liveth, and as thy soul liveth, I will not leave thee. And he arose, and followed 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Gehazi passed on before them, and laid the staff upon the face of the child; but there was neither voice, nor hearing. Wherefore he went again to meet him, and told him, saying, The child is not awak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en Elisha was come into the house, behold, the child was dead, and laid upon his b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ent in therefore, and shut the door upon them twain, and prayed un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went up, and lay upon the child, and put his mouth upon his mouth, and his eyes upon his eyes, and his hands upon his hands: and he stretched himself upon the child; and the flesh of the child waxed war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returned, and walked in the house to and fro; and went up, and stretched himself upon him: and the child sneezed seven times, and the child opened his ey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called Gehazi, and said, Call this Shunammite. So he called her. And when she was come in unto him, he said, Take up thy s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she went in, and fell at his feet, and bowed herself to the ground, and took up her son, and went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Elisha came again to Gilgal: and there was a dearth in the land; and the sons of the prophets were sitting before him: and he said unto his servant, Set on the great pot, and seethe pottage for the sons of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said, Go, borrow thee vessels abroad of all thy neighbours, even empty vessels; borrow not a fe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one went out into the field to gather herbs, and found a wild vine, and gathered thereof wild gourds his lap full, and came and shred them into the pot of pottage: for they knew them no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ey poured out for the men to eat. And it came to pass, as they were eating of the pottage, that they cried out, and said, O thou man of God, there is death in the pot. And they could not eat thereo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he said, Then bring meal. And he cast it into the pot; and he said, Pour out for the people, that they may eat. And there was no harm in the po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re came a man from Baal-shalisha, and brought the man of God bread of the firstfruits, twenty loaves of barley, and full ears of corn in the husk thereof. And he said, Give unto the people, that they may e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is servitor said, What, should I set this before an hundred men? He said again, Give the people, that they may eat: for thus saith the LORD, They shall eat, and shall leave thereo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he set it before them, and they did eat, and left thereof, according to the word of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ou art come in, thou shalt shut the door upon thee and upon thy sons, and shalt pour out into all those vessels, and thou shalt set aside that which is fu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she went from him, and shut the door upon her and upon her sons, who brought the vessels to her; and she poured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en the vessels were full, that she said unto her son, Bring me yet a vessel. And he said unto her, There is not a vessel more. And the oil sta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e came and told the man of God. And he said, Go, sell the oil, and pay thy debt, and live thou and thy children of the r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fell on a day, that Elisha passed to Shunem, where was a great woman; and she constrained him to eat bread. And so it was, that as oft as he passed by, he turned in thither to eat brea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2026-06-12T03:17:11Z</dcterms:created>
  <dcterms:modified xsi:type="dcterms:W3CDTF">2026-06-12T03:17:11Z</dcterms:modified>
  <dc:title>Bible.com.au: 2 Kings 4:1-44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