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urnt the house of the LORD, and the king’s house, and all the houses of Jerusalem, and every great man’s house burnt h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army of the Chaldees, that were with the captain of the guard, brake down the walls of Jerusalem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rest of the people that were left in the city, and the fugitives that fell away to the king of Babylon, with the remnant of the multitude, did Nebuzar-adan the captain of the guard carry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 left of the poor of the land to be vinedressers and husband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illars of brass that were in the house of the LORD, and the bases, and the brasen sea that was in the house of the LORD, did the Chaldees break in pieces, and carried the brass of the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ots, and the shovels, and the snuffers, and the spoons, and all the vessels of brass wherewith they ministered, took they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repans, and the bowls, and such things as were of gold, in gold, and of silver, in silver, the captain of the guard took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pillars, one sea, and the bases which Solomon had made for the house of the LORD; the brass of all these vessels was without w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eight of the one pillar was eighteen cubits, and the chapiter upon it was brass: and the height of the chapiter three cubits; and the wreathen work, and pomegranates upon the chapiter round about, all of brass: and like unto these had the second pillar with wreathen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ninth year of his reign, in the tenth month, in the tenth day of the month, that Nebuchadnezzar king of Babylon came, he, and all his host, against Jerusalem, and pitched against it; and they built forts against it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the city he took an officer that was set over the men of war, and five men of them that were in the king’s presence, which were found in the city, and the principal scribe of the host, which mustered the people of the land, and threescore men of the people of the land that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ebuzar-adan captain of the guard took these, and brought them to the king of Babylon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Babylon smote them, and slew them at Riblah in the land of Hamath. So Judah was carried away out of thei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e people that remained in the land of Judah, whom Nebuchadnezzar king of Babylon had left, even over them he made Gedaliah the son of Ahikam, the son of Shaphan, rul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ll the captains of the armies, they and their men, heard that the king of Babylon had made Gedaliah governor, there came to Gedaliah to Mizpah, even Ishmael the son of Nethaniah, and Johanan the son of Careah, and Seraiah the son of Tanhumeth the Netophathite, and Jaazaniah the son of a Maachathite, they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edaliah sware to them, and to their men, and said unto them, Fear not to be the servants of the Chaldees: dwell in the land, and serve the king of Babylon; and it shall be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came to pass in the seventh month, that Ishmael the son of Nethaniah, the son of Elishama, of the seed royal, came, and ten men with him, and smote Gedaliah, that he died, and the Jews and the Chaldees that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people, both small and great, and the captains of the armies, arose, and came to Egypt: for they were afraid of the Chalde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seven and thirtieth year of the captivity of Jehoiachin king of Judah, in the twelfth month, on the seven and twentieth day of the month, that Evil-merodach king of Babylon in the year that he began to reign did lift up the head of Jehoiachin king of Judah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ity was besieged unto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hanged his prison garments: and he did eat bread continually before him all the days of his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allowance was a continual allowance given him of the king, a daily rate for every day, all the days of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ninth day of the fourth month the famine prevailed in the city, and there was no bread for the peopl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ity was broken up, and all the men of war fled by night by the way of the gate between two walls, which is by the king’s garden: (now the Chaldees were against the city round about:) and the king went the way toward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rmy of the Chaldees pursued after the king, and overtook him in the plains of Jericho: and all his army were scattered from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the king, and brought him up to the king of Babylon to Riblah; and they gave judgment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lew the sons of Zedekiah before his eyes, and put out the eyes of Zedekiah, and bound him with fetters of brass, and carried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fifth month, on the seventh day of the month, which is the nineteenth year of king Nebuchadnezzar king of Babylon, came Nebuzar-adan, captain of the guard, a servant of the king of Babylon, unto Jerusale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2026-05-27T17:44:20Z</dcterms:created>
  <dcterms:modified xsi:type="dcterms:W3CDTF">2026-05-27T17:44:20Z</dcterms:modified>
  <dc:title>Bible.com.au: 2 Kings 25:1-30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