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59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id that which was evil in the sight of the LORD, according to all that his father had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at time the servants of Nebuchadnezzar king of Babylon came up against Jerusalem, and the city was besieg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ebuchadnezzar king of Babylon came against the city, and his servants did besieg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iachin the king of Judah went out to the king of Babylon, he, and his mother, and his servants, and his princes, and his officers: and the king of Babylon took him in the eighth year of his reig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rried out thence all the treasures of the house of the LORD, and the treasures of the king’s house, and cut in pieces all the vessels of gold which Solomon king of Israel had made in the temple of the LORD, as the LORD ha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arried away all Jerusalem, and all the princes, and all the mighty men of valour, even ten thousand captives, and all the craftsmen and smiths: none remained, save the poorest sort of the people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carried away Jehoiachin to Babylon, and the king’s mother, and the king’s wives, and his officers, and the mighty of the land, those carried he into captivity from Jerusalem to Babyl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ll the men of might, even seven thousand, and craftsmen and smiths a thousand, all that were strong and apt for war, even them the king of Babylon brought captive to Babyl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of Babylon made Mattaniah his father’s brother king in his stead, and changed his name to Zedeki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dekiah was twenty and one years old when he began to reign, and he reigned eleven years in Jerusalem. And his mother’s name was Hamutal, the daughter of Jeremiah of Libn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his days Nebuchadnezzar king of Babylon came up, and Jehoiakim became his servant three years: then he turned and rebelled against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did that which was evil in the sight of the LORD, according to all that Jehoiakim had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rough the anger of the LORD it came to pass in Jerusalem and Judah, until he had cast them out from his presence, that Zedekiah rebelled against the king of Babyl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ent against him bands of the Chaldees, and bands of the Syrians, and bands of the Moabites, and bands of the children of Ammon, and sent them against Judah to destroy it, according to the word of the LORD, which he spake by his servants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urely at the commandment of the LORD came this upon Judah, to remove them out of his sight, for the sins of Manasseh, according to all that he d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so for the innocent blood that he shed: for he filled Jerusalem with innocent blood; which the LORD would not pard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rest of the acts of Jehoiakim, and all that he did, are they not written in the book of the chronicles of the king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hoiakim slept with his fathers: and Jehoiachin his son reigned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of Egypt came not again any more out of his land: for the king of Babylon had taken from the river of Egypt unto the river Euphrates all that pertained to the king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hoiachin was eighteen years old when he began to reign, and he reigned in Jerusalem three months. And his mother’s name was Nehushta, the daughter of Elnathan of Jerusale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2026-07-22T17:01:42Z</dcterms:created>
  <dcterms:modified xsi:type="dcterms:W3CDTF">2026-07-22T17:01:42Z</dcterms:modified>
  <dc:title>Bible.com.au: 2 Kings 24:1-20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