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11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gathered the money that was found in the house, and have delivered it into the hand of them that do the work,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shewe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haiah, and Shaphan the scribe, and Asahiah a servant of the king’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e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hiah, went unto Huldah the prophetess, the wife of Shallum the son of Tikvah, the son of Harhas, keeper of the wardrobe; (now she dwelt in Jerusalem in the college;)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God of Israel, Tell the man that sent you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kindled against this place, and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 the king of Judah which sent you to enquire of the LORD, thus shall ye say to him, Thus saith the LORD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sc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hast humbled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refore, I will gather thee unto thy fathers, and thou shalt be gathered into thy grave in peace; and thine eyes shall not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silver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doers of the work, that have the oversight of the house of the LORD: and let them give it to the doers of the work which is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carpenters, and builders, and masons, and to buy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because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gave the book to Shaphan, and he read i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2026-08-13T18:14:56Z</dcterms:created>
  <dcterms:modified xsi:type="dcterms:W3CDTF">2026-08-13T18:14:56Z</dcterms:modified>
  <dc:title>Bible.com.au: 2 Kings 22:1-20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