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heard say of Tirhakah king of Ethiopia, Behold, he is come out to fight against thee: he sent messengers again unto Hezekiah,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hall ye speak to Hezekiah king of Judah, saying, Let not thy God in whom thou trustest deceive thee, saying, Jerusalem shall not be delivered into the hand of the king of Assy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ou hast heard what the kings of Assyria have done to all lands, by destroying them utterly: and shalt thou be deliv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the gods of the nations delivered them which my fathers have destroyed; as Gozan, and Haran, and Rezeph, and the children of Eden which were in Thela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and the king of Arpad, and the king of the city of Sepharvaim, of Hena, and Iv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received the letter of the hand of the messengers, and read it: and Hezekiah went up into the house of the LORD, and spread it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before the LORD, and said, O LORD God of Israel, which dwellest between the cherubims, thou art the God, even thou alone, of all the kingdoms of the earth; thou hast made heaven and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bow down thine ear, and hear: open, LORD, thine eyes, and see: and hear the words of Sennacherib, which hath sent him to reproach the living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 truth, LORD, the kings of Assyria have destroyed the nations and their l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ave cast their gods into the fire: for they were no gods, but the work of men’s hands, wood and stone: therefore they have destroy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king Hezekiah heard it, that he rent his clothes, and covered himself with sackcloth, and went into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O LORD our God, I beseech thee, save thou us out of his hand, that all the kingdoms of the earth may know that thou art the LORD God, even thou on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saiah the son of Amoz sent to Hezekiah, saying, Thus saith the LORD God of Israel, That which thou hast prayed to me against Sennacherib king of Assyria I have he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word that the LORD hath spoken concerning him; The virgin the daughter of Zion hath despised thee, and laughed thee to scorn; the daughter of Jerusalem hath shaken her head at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m hast thou reproached and blasphemed? and against whom hast thou exalted thy voice, and lifted up thine eyes on high? even against the Holy One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thy messengers thou hast reproached the Lord, and hast said, With the multitude of my chariots I am come up to the height of the mountains, to the sides of Lebanon, and will cut down the tall cedar trees thereof, and the choice fir trees thereof: and I will enter into the lodgings of his borders, and into the forest of his Carm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have digged and drunk strange waters, and with the sole of my feet have I dried up all the rivers of besieged pla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st thou not heard long ago how I have done it, and of ancient times that I have formed it? now have I brought it to pass, that thou shouldest be to lay waste fenced cities into ruinous heap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their inhabitants were of small power, they were dismayed and confounded; they were as the grass of the field, and as the green herb, as the grass on the housetops, and as corn blasted before it be grown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know thy abode, and thy going out, and thy coming in, and thy rage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y rage against me and thy tumult is come up into mine ears, therefore I will put my hook in thy nose, and my bridle in thy lips, and I will turn thee back by the way by which thou cam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Eliakim, which was over the household, and Shebna the scribe, and the elders of the priests, covered with sackcloth, to Isaiah the prophet the son of Amoz.]]></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is shall be a sign unto thee, Ye shall eat this year such things as grow of themselves, and in the second year that which springeth of the same; and in the third year sow ye, and reap, and plant vineyards, and eat the fruits thereo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remnant that is escaped of the house of Judah shall yet again take root downward, and bear fruit upw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out of Jerusalem shall go forth a remnant, and they that escape out of mount Zion: the zeal of the LORD of hosts shall do th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thus saith the LORD concerning the king of Assyria, He shall not come into this city, nor shoot an arrow there, nor come before it with shield, nor cast a bank against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y the way that he came, by the same shall he return, and shall not come into this city, saith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I will defend this city, to save it, for mine own sake, and for my servant David’s sak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that night, that the angel of the LORD went out, and smote in the camp of the Assyrians an hundred fourscore and five thousand: and when they arose early in the morning, behold, they were all dead corp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Sennacherib king of Assyria departed, and went and returned, and dwelt at Nineve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as he was worshipping in the house of Nisroch his god, that Adrammelech and Sharezer his sons smote him with the sword: and they escaped into the land of Armenia. And Esar-haddon his son reigned in his st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unto him, Thus saith Hezekiah, This day is a day of trouble, and of rebuke, and blasphemy: for the children are come to the birth, and there is not strength to bring f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e LORD thy God will hear all the words of Rab-shakeh, whom the king of Assyria his master hath sent to reproach the living God; and will reprove the words which the LORD thy God hath heard: wherefore lift up thy prayer for the remnant that are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came to Isa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aiah said unto them, Thus shall ye say to your master, Thus saith the LORD, Be not afraid of the words which thou hast heard, with which the servants of the king of Assyria have blasphem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send a blast upon him, and he shall hear a rumour, and shall return to his own land; and I will cause him to fall by the sword in his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Rab-shakeh returned, and found the king of Assyria warring against Libnah: for he had heard that he was departed from Lachish.]]></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2026-05-22T21:15:42Z</dcterms:created>
  <dcterms:modified xsi:type="dcterms:W3CDTF">2026-05-22T21:15:42Z</dcterms:modified>
  <dc:title>Bible.com.au: 2 Kings 19:1-37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