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hoash the king of Israel sent to Amaziah king of Judah, saying, The thistle that was in Lebanon sent to the cedar that was in Lebanon, saying, Give thy daughter to my son to wife: and there passed by a wild beast that was in Lebanon, and trode down the this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hast indeed smitten Edom, and thine heart hath lifted thee up: glory of this, and tarry at home: for why shouldest thou meddle to thy hurt, that thou shouldest fall, even thou, and Judah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maziah would not hear. Therefore Jehoash king of Israel went up; and he and Amaziah king of Judah looked one another in the face at Beth-shemesh, which belongeth to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udah was put to the worse before Israel; and they fled every man to their t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hoash king of Israel took Amaziah king of Judah, the son of Jehoash the son of Ahaziah, at Beth-shemesh, and came to Jerusalem, and brake down the wall of Jerusalem from the gate of Ephraim unto the corner gate, four hundred cu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took all the gold and silver, and all the vessels that were found in the house of the LORD, and in the treasures of the king’s house, and hostages, and returned to Sama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rest of the acts of Jehoash which he did, and his might, and how he fought with Amaziah king of Judah, are they not written in the book of the chronicles of the king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oash slept with his fathers, and was buried in Samaria with the kings of Israel; and Jeroboam his son reigned in his st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maziah the son of Joash king of Judah lived after the death of Jehoash son of Jehoahaz king of Israel fifteen y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st of the acts of Amaziah, are they not written in the book of the chronicles of the kings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Joash son of Jehoahaz king of Israel reigned Amaziah the son of Joas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y made a conspiracy against him in Jerusalem: and he fled to Lachish; but they sent after him to Lachish, and slew him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rought him on horses: and he was buried at Jerusalem with his fathers in the city of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people of Judah took Azariah, which was sixteen years old, and made him king instead of his father Amaz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built Elath, and restored it to Judah, after that the king slept with his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eenth year of Amaziah the son of Joash king of Judah Jeroboam the son of Joash king of Israel began to reign in Samaria, and reigned forty and one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did that which was evil in the sight of the LORD: he departed not from all the sins of Jeroboam the son of Nebat, who made Israel to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stored the coast of Israel from the entering of Hamath unto the sea of the plain, according to the word of the LORD God of Israel, which he spake by the hand of his servant Jonah, the son of Amittai, the prophet, which was of Gath-hep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LORD saw the affliction of Israel, that it was very bitter: for there was not any shut up, nor any left, nor any helper for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not that he would blot out the name of Israel from under heaven: but he saved them by the hand of Jeroboam the son of Joa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 rest of the acts of Jeroboam, and all that he did, and his might, how he warred, and how he recovered Damascus, and Hamath, which belonged to Judah, for Israel, are they not written in the book of the chronicles of the king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 and five years old when he began to reign, and reigned twenty and nine years in Jerusalem. And his mother’s name was Jehoaddan of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roboam slept with his fathers, even with the kings of Israel; and Zachariah his son reigned in his st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sight of the LORD, yet not like David his father: he did according to all things as Joash his father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 high places were not taken away: as yet the people did sacrifice and burnt incense on the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s soon as the kingdom was confirmed in his hand, that he slew his servants which had slain the king his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children of the murderers he slew not: according unto that which is written in the book of the law of Moses, wherein the LORD commanded, saying, The fathers shall not be put to death for the children, nor the children be put to death for the fathers; but every man shall be put to death for his own s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lew of Edom in the valley of salt ten thousand, and took Selah by war, and called the name of it Joktheel unto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maziah sent messengers to Jehoash, the son of Jehoahaz son of Jehu, king of Israel, saying, Come, let us look one another in the fac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2026-06-17T03:45:40Z</dcterms:created>
  <dcterms:modified xsi:type="dcterms:W3CDTF">2026-06-17T03:45:40Z</dcterms:modified>
  <dc:title>Bible.com.au: 2 Kings 14:1-29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