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hoahaz slept with his fathers; and they buried him in Samaria: and Joash his son reigned in his st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ty and seventh year of Joash king of Judah began Jehoash the son of Jehoahaz to reign over Israel in Samaria, and reigned sixte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did that which was evil in the sight of the LORD; he departed not from all the sins of Jeroboam the son of Nebat, who made Israel sin: but he walked there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est of the acts of Joash, and all that he did, and his might wherewith he fought against Amaziah king of Judah, are they not written in the book of the chronicles of the kings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sh slept with his fathers; and Jeroboam sat upon his throne: and Joash was buried in Samaria with the kings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Elisha was fallen sick of his sickness whereof he died. And Joash the king of Israel came down unto him, and wept over his face, and said, O my father, my father, the chariot of Israel, and the horsemen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lisha said unto him, Take bow and arrows. And he took unto him bow and arro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o the king of Israel, Put thine hand upon the bow. And he put his hand upon it: and Elisha put his hands upon the king’s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Open the window eastward. And he opened it. Then Elisha said, Shoot. And he shot. And he said, The arrow of the LORD’s deliverance, and the arrow of deliverance from Syria: for thou shalt smite the Syrians in Aphek, till thou have consum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ake the arrows. And he took them. And he said unto the king of Israel, Smite upon the ground. And he smote thrice, and stay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ree and twentieth year of Joash the son of Ahaziah king of Judah Jehoahaz the son of Jehu began to reign over Israel in Samaria, and reigned sevente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an of God was wroth with him, and said, Thou shouldest have smitten five or six times; then hadst thou smitten Syria till thou hadst consumed it: whereas now thou shalt smite Syria but thr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sha died, and they buried him. And the bands of the Moabites invaded the land at the coming in of the y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as they were burying a man, that, behold, they spied a band of men; and they cast the man into the sepulchre of Elisha: and when the man was let down, and touched the bones of Elisha, he revived, and stood up on his fe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azael king of Syria oppressed Israel all the days of Jehoah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was gracious unto them, and had compassion on them, and had respect unto them, because of his covenant with Abraham, Isaac, and Jacob, and would not destroy them, neither cast he them from his presence as y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azael king of Syria died; and Ben-hadad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hoash the son of Jehoahaz took again out of the hand of Ben-hadad the son of Hazael the cities, which he had taken out of the hand of Jehoahaz his father by war. Three times did Joash beat him, and recovered the cities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nd followed the sins of Jeroboam the son of Nebat, which made Israel to sin; he departed not therefr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nger of the LORD was kindled against Israel, and he delivered them into the hand of Hazael king of Syria, and into the hand of Ben-hadad the son of Hazael, all their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ahaz besought the LORD, and the LORD hearkened unto him: for he saw the oppression of Israel, because the king of Syria oppress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gave Israel a saviour, so that they went out from under the hand of the Syrians: and the children of Israel dwelt in their tents, as before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theless they departed not from the sins of the house of Jeroboam, who made Israel sin, but walked therein: and there remained the grove also in Sama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did he leave of the people to Jehoahaz but fifty horsemen, and ten chariots, and ten thousand footmen; for the king of Syria had destroyed them, and had made them like the dust by thres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rest of the acts of Jehoahaz, and all that he did, and his might, are they not written in the book of the chronicles of the kings of Israel?]]></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2026-06-24T11:38:04Z</dcterms:created>
  <dcterms:modified xsi:type="dcterms:W3CDTF">2026-06-24T11:38:04Z</dcterms:modified>
  <dc:title>Bible.com.au: 2 Kings 13:1-25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