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Jehoiada the priest took a chest, and bored a hole in the lid of it, and set it beside the altar, on the right side as one cometh into the house of the LORD: and the priests that kept the door put therein all the money that was brought into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was so, when they saw that there was much money in the chest, that the king’s scribe and the high priest came up, and they put up in bags, and told the money that was found in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the money, being told, into the hands of them that did the work, that had the oversight of the house of the LORD: and they laid it out to the carpenters and builders, that wrought upon the hous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masons, and hewers of stone, and to buy timber and hewed stone to repair the breaches of the house of the LORD, and for all that was laid out for the house to repai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there were not made for the house of the LORD bowls of silver, snuffers, basons, trumpets, any vessels of gold, or vessels of silver, of the money that was brought into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gave that to the workmen, and repaired therewith the hous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y reckoned not with the men, into whose hand they delivered the money to be bestowed on workmen: for they dealt faithfu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respass money and sin money was not brought into the house of the LORD: it was the pri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azael king of Syria went up, and fought against Gath, and took it: and Hazael set his face to go up to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oash king of Judah took all the hallowed things that Jehoshaphat, and Jehoram, and Ahaziah, his fathers, kings of Judah, had dedicated, and his own hallowed things, and all the gold that was found in the treasures of the house of the LORD, and in the king’s house, and sent it to Hazael king of Syria: and he went away from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Jehu Jehoash began to reign; and forty years reigned he in Jerusalem. And his mother’s name was Zibiah of Beer-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acts of Joash, and all that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is servants arose, and made a conspiracy, and slew Joash in the house of Millo, which goeth down to Sil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Jozachar the son of Shimeath, and Jehozabad the son of Shomer, his servants, smote him, and he died; and they buried him with his fathers in the city of David: and Amaziah his son reigned in his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hoash did that which was right in the sight of the LORD all his days wherein Jehoiada the priest instruct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high places were not taken away: the people still sacrificed and burnt incense in the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ash said to the priests, All the money of the dedicated things that is brought into the house of the LORD, even the money of every one that passeth the account, the money that every man is set at, and all the money that cometh into any man’s heart to bring into the hous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 priests take it to them, every man of his acquaintance: and let them repair the breaches of the house, wheresoever any breach shall be f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t was so, that in the three and twentieth year of king Jehoash the priests had not repaired the breaches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king Jehoash called for Jehoiada the priest, and the other priests, and said unto them, Why repair ye not the breaches of the house? now therefore receive no more money of your acquaintance, but deliver it for the breaches of th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s consented to receive no more money of the people, neither to repair the breaches of the house.]]></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2026-05-27T17:44:19Z</dcterms:created>
  <dcterms:modified xsi:type="dcterms:W3CDTF">2026-05-27T17:44:19Z</dcterms:modified>
  <dc:title>Bible.com.au: 2 Kings 12:1-21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