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presProps" Target="presProps.xml"/>
  <Relationship Id="rId42" Type="http://schemas.openxmlformats.org/officeDocument/2006/relationships/viewProps" Target="viewProps.xml"/>
  <Relationship Id="rId4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4993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Kings 10:1-3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it came to pass in the morning, that he went out, and stood, and said to all the people, Ye be righteous: behold, I conspired against my master, and slew him: but who slew all thes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now now that there shall fall unto the earth nothing of the word of the LORD, which the LORD spake concerning the house of Ahab: for the LORD hath done that which he spake by his servant Elija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o Jehu slew all that remained of the house of Ahab in Jezreel, and all his great men, and his kinsfolks, and his priests, until he left him none remaini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he arose and departed, and came to Samaria. And as he was at the shearing house in the wa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Jehu met with the brethren of Ahaziah king of Judah, and said, Who are ye? And they answered, We are the brethren of Ahaziah; and we go down to salute the children of the king and the children of the quee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he said, Take them alive. And they took them alive, and slew them at the pit of the shearing house, even two and forty men; neither left he any of the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when he was departed thence, he lighted on Jehonadab the son of Rechab coming to meet him: and he saluted him, and said to him, Is thine heart right, as my heart is with thy heart? And Jehonadab answered, It is. If it be, give me thine hand. And he gave him his hand; and he took him up to him into the chario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he said, Come with me, and see my zeal for the LORD. So they made him ride in his chario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when he came to Samaria, he slew all that remained unto Ahab in Samaria, till he had destroyed him, according to the saying of the LORD, which he spake to Elija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Jehu gathered all the people together, and said unto them, Ahab served Baal a little; but Jehu shall serve him muc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Ahab had seventy sons in Samaria. And Jehu wrote letters, and sent to Samaria, unto the rulers of Jezreel, to the elders, and to them that brought up Ahab’s children,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Now therefore call unto me all the prophets of Baal, all his servants, and all his priests; let none be wanting: for I have a great sacrifice to do to Baal; whosoever shall be wanting, he shall not live. But Jehu did it in subtilty, to the intent that he might destroy the worshippers of Baal.]]></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Jehu said, Proclaim a solemn assembly for Baal. And they proclaimed i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Jehu sent through all Israel: and all the worshippers of Baal came, so that there was not a man left that came not. And they came into the house of Baal; and the house of Baal was full from one end to anothe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he said unto him that was over the vestry, Bring forth vestments for all the worshippers of Baal. And he brought them forth vestment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Jehu went, and Jehonadab the son of Rechab, into the house of Baal, and said unto the worshippers of Baal, Search, and look that there be here with you none of the servants of the LORD, but the worshippers of Baal onl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when they went in to offer sacrifices and burnt offerings, Jehu appointed fourscore men without, and said, If any of the men whom I have brought into your hands escape, he that letteth him go, his life shall be for the life of hi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it came to pass, as soon as he had made an end of offering the burnt offering, that Jehu said to the guard and to the captains, Go in, and slay them; let none come forth. And they smote them with the edge of the sword; and the guard and the captains cast them out, and went to the city of the house of Baal.]]></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ey brought forth the images out of the house of Baal, and burned them.]]></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hey brake down the image of Baal, and brake down the house of Baal, and made it a draught house unto this day.]]></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us Jehu destroyed Baal out of Israel.]]></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Now as soon as this letter cometh to you, seeing your master’s sons are with you, and there are with you chariots and horses, a fenced city also, and armour;]]></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Howbeit from the sins of Jeroboam the son of Nebat, who made Israel to sin, Jehu departed not from after them, to wit, the golden calves that were in Beth-el, and that were in Dan.]]></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he LORD said unto Jehu, Because thou hast done well in executing that which is right in mine eyes, and hast done unto the house of Ahab according to all that was in mine heart, thy children of the fourth generation shall sit on the throne of Israel.]]></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ut Jehu took no heed to walk in the law of the LORD God of Israel with all his heart: for he departed not from the sins of Jeroboam, which made Israel to sin.]]></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In those days the LORD began to cut Israel short: and Hazael smote them in all the coasts of Israel;]]></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From Jordan eastward, all the land of Gilead, the Gadites, and the Reubenites, and the Manassites, from Aroer, which is by the river Arnon, even Gilead and Bashan.]]></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Now the rest of the acts of Jehu, and all that he did, and all his might, are they not written in the book of the chronicles of the kings of Israel?]]></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Jehu slept with his fathers: and they buried him in Samaria. And Jehoahaz his son reigned in his stea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the time that Jehu reigned over Israel in Samaria was twenty and eight years.]]></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Look even out the best and meetest of your master’s sons, and set him on his father’s throne, and fight for your master’s hous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they were exceedingly afraid, and said, Behold, two kings stood not before him: how then shall we stan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he that was over the house, and he that was over the city, the elders also, and the bringers up of the children, sent to Jehu, saying, We are thy servants, and will do all that thou shalt bid us; we will not make any king: do thou that which is good in thine ey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he wrote a letter the second time to them, saying, If ye be mine, and if ye will hearken unto my voice, take ye the heads of the men your master’s sons, and come to me to Jezreel by to morrow this time. Now the king’s sons, being seventy persons, were with the great men of the city, which brought them up.]]></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it came to pass, when the letter came to them, that they took the king’s sons, and slew seventy persons, and put their heads in baskets, and sent him them to Jezree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re came a messenger, and told him, saying, They have brought the heads of the king’s sons. And he said, Lay ye them in two heaps at the entering in of the gate until the morning.]]></a:t>
            </a:r>
          </a:p>
        </p:txBody>
      </p:sp>
    </p:spTree>
  </p:cSld>
  <p:clrMapOvr>
    <a:masterClrMapping/>
  </p:clrMapOvr>
</p:sld>
</file>

<file path=ppt/theme/theme1.xml><?xml version="1.0" encoding="utf-8"?>
<a:theme xmlns:a="http://schemas.openxmlformats.org/drawingml/2006/main" name="Theme63">
  <a:themeElements>
    <a:clrScheme name="Theme6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2026-08-03T05:07:39Z</dcterms:created>
  <dcterms:modified xsi:type="dcterms:W3CDTF">2026-08-03T05:07:39Z</dcterms:modified>
  <dc:title>Bible.com.au: 2 Kings 10:1-36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