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lew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lew all that remained of the house of Ahab in Jezreel, and all his great men, and his kinsfolk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came to Samaria. And as he was at the shearing house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lew all that remained unto Ahab in Samaria, till he had destroyed him, according to the saying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had seventy sons in Samaria. And Jehu wrote letters, and sent to Samaria, unto the rulers of Jezreel, to the elders, and to them that brought up Ahab’s childre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servant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Proclaim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ull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n to offer sacrifices and burnt offerings, Jehu appointed fourscore men without, and said, If any of the men whom I have brought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n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images out of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image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o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children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God of Israel with all his heart: for he departed not from the sins of Jeroboam, which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river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even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 and he that was over the city, the elders also, and the bringers up of the children, sent to Jehu, saying, We are thy servants, and will do all that thou shalt bid us; we will not make any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mine, and if ye will hearken unto my voice, take ye the heads of the men your master’s sons, and come to me to Jezreel by to 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seventy persons, and put their heads in baskets, and sent him the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2026-08-03T06:25:20Z</dcterms:created>
  <dcterms:modified xsi:type="dcterms:W3CDTF">2026-08-03T06:25:20Z</dcterms:modified>
  <dc:title>Bible.com.au: 2 Kings 10:1-36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