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5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0: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came to pass in the morning, that he went out, and stood, and said to all the people, Ye be righteous: behold, I conspired against my master, and slew him: but who slew all the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now now that there shall fall unto the earth nothing of the word of the LORD, which the LORD spake concerning the house of Ahab: for the LORD hath done that which he spake by his servant Elij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Jehu slew all that remained of the house of Ahab in Jezreel, and all his great men, and his kinsfolks, and his priests, until he left him none remai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arose and departed, and came to Samaria. And as he was at the shearing house in the 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hu met with the brethren of Ahaziah king of Judah, and said, Who are ye? And they answered, We are the brethren of Ahaziah; and we go down to salute the children of the king and the children of the que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Take them alive. And they took them alive, and slew them at the pit of the shearing house, even two and forty men; neither left he any of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he was departed thence, he lighted on Jehonadab the son of Rechab coming to meet him: and he saluted him, and said to him, Is thine heart right, as my heart is with thy heart? And Jehonadab answered, It is. If it be, give me thine hand. And he gave him his hand; and he took him up to him into the chari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Come with me, and see my zeal for the LORD. So they made him ride in his chari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he came to Samaria, he slew all that remained unto Ahab in Samaria, till he had destroyed him, according to the saying of the LORD, which he spake to Elij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ehu gathered all the people together, and said unto them, Ahab served Baal a little; but Jehu shall serve him muc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hab had seventy sons in Samaria. And Jehu wrote letters, and sent to Samaria, unto the rulers of Jezreel, to the elders, and to them that brought up Ahab’s children,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fore call unto me all the prophets of Baal, all his servants, and all his priests; let none be wanting: for I have a great sacrifice to do to Baal; whosoever shall be wanting, he shall not live. But Jehu did it in subtilty, to the intent that he might destroy the worshippers of Ba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ehu said, Proclaim a solemn assembly for Baal. And they proclaimed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Jehu sent through all Israel: and all the worshippers of Baal came, so that there was not a man left that came not. And they came into the house of Baal; and the house of Baal was full from one end to ano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said unto him that was over the vestry, Bring forth vestments for all the worshippers of Baal. And he brought them forth vestme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ehu went, and Jehonadab the son of Rechab, into the house of Baal, and said unto the worshippers of Baal, Search, and look that there be here with you none of the servants of the LORD, but the worshippers of Baal on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they went in to offer sacrifices and burnt offerings, Jehu appointed fourscore men without, and said, If any of the men whom I have brought into your hands escape, he that letteth him go, his life shall be for the life of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came to pass, as soon as he had made an end of offering the burnt offering, that Jehu said to the guard and to the captains, Go in, and slay them; let none come forth. And they smote them with the edge of the sword; and the guard and the captains cast them out, and went to the city of the house of Baa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brought forth the images out of the house of Baal, and burned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brake down the image of Baal, and brake down the house of Baal, and made it a draught house unto this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us Jehu destroyed Baal out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as soon as this letter cometh to you, seeing your master’s sons are with you, and there are with you chariots and horses, a fenced city also, and armou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owbeit from the sins of Jeroboam the son of Nebat, who made Israel to sin, Jehu departed not from after them, to wit, the golden calves that were in Beth-el, and that were in D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LORD said unto Jehu, Because thou hast done well in executing that which is right in mine eyes, and hast done unto the house of Ahab according to all that was in mine heart, thy children of the fourth generation shall sit on the throne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Jehu took no heed to walk in the law of the LORD God of Israel with all his heart: for he departed not from the sins of Jeroboam, which made Israel to s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 those days the LORD began to cut Israel short: and Hazael smote them in all the coasts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rom Jordan eastward, all the land of Gilead, the Gadites, and the Reubenites, and the Manassites, from Aroer, which is by the river Arnon, even Gilead and Bash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the rest of the acts of Jehu, and all that he did, and all his might, are they not written in the book of the chronicles of the kings of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Jehu slept with his fathers: and they buried him in Samaria. And Jehoahaz his son reigned in his stea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time that Jehu reigned over Israel in Samaria was twenty and eight year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ook even out the best and meetest of your master’s sons, and set him on his father’s throne, and fight for your master’s ho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y were exceedingly afraid, and said, Behold, two kings stood not before him: how then shall we st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that was over the house, and he that was over the city, the elders also, and the bringers up of the children, sent to Jehu, saying, We are thy servants, and will do all that thou shalt bid us; we will not make any king: do thou that which is good in thine ey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wrote a letter the second time to them, saying, If ye be mine, and if ye will hearken unto my voice, take ye the heads of the men your master’s sons, and come to me to Jezreel by to morrow this time. Now the king’s sons, being seventy persons, were with the great men of the city, which brought them u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came to pass, when the letter came to them, that they took the king’s sons, and slew seventy persons, and put their heads in baskets, and sent him them to Jezre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came a messenger, and told him, saying, They have brought the heads of the king’s sons. And he said, Lay ye them in two heaps at the entering in of the gate until the morning.]]></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2026-06-07T06:38:20Z</dcterms:created>
  <dcterms:modified xsi:type="dcterms:W3CDTF">2026-06-07T06:38:20Z</dcterms:modified>
  <dc:title>Bible.com.au: 2 Kings 10:1-36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