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3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I rejoice, not that ye were made sorry, but that ye sorrowed to repentance: for ye were made sorry after a godly manner, that ye might receive damage by us in noth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godly sorrow worketh repentance to salvation not to be repented of: but the sorrow of the world worketh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behold this selfsame thing, that ye sorrowed after a godly sort, what carefulness it wrought in you, yea, what clearing of yourselves, yea, what indignation, yea, what fear, yea, what vehement desire, yea, what zeal, yea, what revenge! In all things ye have approved yourselves to be clear in this mat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fore, though I wrote unto you, I did it not for his cause that had done the wrong, nor for his cause that suffered wrong, but that our care for you in the sight of God might appear unto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we were comforted in your comfort: yea, and exceedingly the more joyed we for the joy of Titus, because his spirit was refreshed by you a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f I have boasted any thing to him of you, I am not ashamed; but as we spake all things to you in truth, even so our boasting, which I made before Titus, is found a tru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is inward affection is more abundant toward you, whilst he remembereth the obedience of you all, how with fear and trembling ye receiv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rejoice therefore that I have confidence in you in all th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aving therefore these promises, dearly beloved, let us cleanse ourselves from all filthiness of the flesh and spirit, perfecting holiness in the fear of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eceive us; we have wronged no man, we have corrupted no man, we have defrauded no m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speak not this to condemn you: for I have said before, that ye are in our hearts to die and live with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reat is my boldness of speech toward you, great is my glorying of you: I am filled with comfort, I am exceeding joyful in all our tribul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when we were come into Macedonia, our flesh had no rest, but we were troubled on every side; without were fightings, within were fe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evertheless God, that comforteth those that are cast down, comforted us by the coming of Tit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ot by his coming only, but by the consolation wherewith he was comforted in you, when he told us your earnest desire, your mourning, your fervent mind toward me; so that I rejoiced the mo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ough I made you sorry with a letter, I do not repent, though I did repent: for I perceive that the same epistle hath made you sorry, though it were but for a season.]]></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2026-06-17T03:47:12Z</dcterms:created>
  <dcterms:modified xsi:type="dcterms:W3CDTF">2026-06-17T03:47:12Z</dcterms:modified>
  <dc:title>Bible.com.au: 2 Corinthians 7:1-16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