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9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Corinthians 5: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erefore we labour, that, whether present or absent, we may be accepted of him.]]></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or we must all appear before the judgment seat of Christ; that every one may receive the things done in his body, according to that he hath done, whether it be good or b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nowing therefore the terror of the Lord, we persuade men; but we are made manifest unto God; and I trust also are made manifest in your conscience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For we commend not ourselves again unto you, but give you occasion to glory on our behalf, that ye may have somewhat to answer them which glory in appearance, and not in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For whether we be beside ourselves, it is to God: or whether we be sober, it is for your caus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 love of Christ constraineth us; because we thus judge, that if one died for all, then were all dea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at he died for all, that they which live should not henceforth live unto themselves, but unto him which died for them, and rose agai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herefore henceforth know we no man after the flesh: yea, though we have known Christ after the flesh, yet now henceforth know we him no mo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fore if any man be in Christ, he is a new creature: old things are passed away; behold, all things are become new.]]></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all things are of God, who hath reconciled us to himself by Jesus Christ, and hath given to us the ministry of reconciliati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For we know that if our earthly house of this tabernacle were dissolved, we have a building of God, an house not made with hands, eternal in the heave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o wit, that God was in Christ, reconciling the world unto himself, not imputing their trespasses unto them; and hath committed unto us the word of reconciliation.]]></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Now then we are ambassadors for Christ, as though God did beseech you by us: we pray you in Christ’s stead, be ye reconciled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he hath made him to be sin for us, who knew no sin; that we might be made the righteousness of God in hi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in this we groan, earnestly desiring to be clothed upon with our house which is from heave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so be that being clothed we shall not be found nak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that are in this tabernacle do groan, being burdened: not for that we would be unclothed, but clothed upon, that mortality might be swallowed up of lif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he that hath wrought us for the selfsame thing is God, who also hath given unto us the earnest of the Spir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we are always confident, knowing that, whilst we are at home in the body, we are absent from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For we walk by faith, not by s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e are confident, I say, and willing rather to be absent from the body, and to be present with the Lord.]]></a:t>
            </a:r>
          </a:p>
        </p:txBody>
      </p:sp>
    </p:spTree>
  </p:cSld>
  <p:clrMapOvr>
    <a:masterClrMapping/>
  </p:clrMapOvr>
</p:sld>
</file>

<file path=ppt/theme/theme1.xml><?xml version="1.0" encoding="utf-8"?>
<a:theme xmlns:a="http://schemas.openxmlformats.org/drawingml/2006/main" name="Theme76">
  <a:themeElements>
    <a:clrScheme name="Theme7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2026-08-13T17:10:25Z</dcterms:created>
  <dcterms:modified xsi:type="dcterms:W3CDTF">2026-08-13T17:10:25Z</dcterms:modified>
  <dc:title>Bible.com.au: 2 Corinthians 5:1-21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