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f the ministration of condemnation be glory, much more doth the ministration of righteousness exceed in glo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even that which was made glorious had no glory in this respect, by reason of the glory that excell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if that which is done away was glorious, much more that which remaineth is glori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eing then that we have such hope, we use great plainness of spee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as Moses, which put a vail over his face, that the children of Israel could not stedfastly look to the end of that which is abolish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ir minds were blinded: for until this day remaineth the same vail untaken away in the reading of the old testament; which vail is done away in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even unto this day, when Moses is read, the vail is upon their hea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evertheless when it shall turn to the Lord, the vail shall be taken aw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is that Spirit: and where the Spirit of the Lord is, there is liber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we all, with open face beholding as in a glass the glory of the Lord, are changed into the same image from glory to glory, even as by the Spiri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o we begin again to commend ourselves? or need we, as some others, epistles of commendation to you, or letters of commendation from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e are our epistle written in our hearts, known and read of all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asmuch as ye are manifestly declared to be the epistle of Christ ministered by us, written not with ink, but with the Spirit of the living God; not in tables of stone, but in fleshy tables of the he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uch trust have we through Christ to God-wa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t that we are sufficient of ourselves to think any thing as of ourselves; but our sufficiency i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o also hath made us able ministers of the new testament; not of the letter, but of the spirit: for the letter killeth, but the spirit giveth 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if the ministration of death, written and engraven in stones, was glorious, so that the children of Israel could not stedfastly behold the face of Moses for the glory of his countenance; which glory was to be done a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 shall not the ministration of the spirit be rather glorious?]]></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2026-06-04T08:04:18Z</dcterms:created>
  <dcterms:modified xsi:type="dcterms:W3CDTF">2026-06-04T08:04:18Z</dcterms:modified>
  <dc:title>Bible.com.au: 2 Corinthians 3:1-18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