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f the ministration of condemnation be glory, much more doth the ministration of righteousness exceed in glo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even that which was made glorious had no glory in this respect, by reason of the glory that excelle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if that which is done away was glorious, much more that which remaineth is glorio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eeing then that we have such hope, we use great plainness of speec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not as Moses, which put a vail over his face, that the children of Israel could not stedfastly look to the end of that which is abolish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ir minds were blinded: for until this day remaineth the same vail untaken away in the reading of the old testament; which vail is done away in Chri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even unto this day, when Moses is read, the vail is upon their hear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evertheless when it shall turn to the Lord, the vail shall be taken a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 Lord is that Spirit: and where the Spirit of the Lord is, there is liber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we all, with open face beholding as in a glass the glory of the Lord, are changed into the same image from glory to glory, even as by the Spirit of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o we begin again to commend ourselves? or need we, as some others, epistles of commendation to you, or letters of commendation from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e are our epistle written in our hearts, known and read of all 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asmuch as ye are manifestly declared to be the epistle of Christ ministered by us, written not with ink, but with the Spirit of the living God; not in tables of stone, but in fleshy tables of the hear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uch trust have we through Christ to God-wa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t that we are sufficient of ourselves to think any thing as of ourselves; but our sufficiency is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 also hath made us able ministers of the new testament; not of the letter, but of the spirit: for the letter killeth, but the spirit giveth lif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f the ministration of death, written and engraven in stones, was glorious, so that the children of Israel could not stedfastly behold the face of Moses for the glory of his countenance; which glory was to be done a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ow shall not the ministration of the spirit be rather glorious?]]></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2026-08-03T23:16:30Z</dcterms:created>
  <dcterms:modified xsi:type="dcterms:W3CDTF">2026-08-03T23:16:30Z</dcterms:modified>
  <dc:title>Bible.com.au: 2 Corinthians 3:1-18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