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glad, when we are weak, and ye are strong: and this also we wish, even your perf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rite these things being absent, lest being present I should use sharpness, according to the power which the Lord hath given me to edification, and not to de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nally, brethren, farewell. Be perfect, be of good comfort, be of one mind, live in peace; and the God of love and peace shall be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an holy ki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saints salut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ace of the Lord Jesus Christ, and the love of God, and the communion of the Holy Ghost, be with you all. A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hird time I am coming to you. In the mouth of two or three witnesses shall every word be establ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told you before, and foretell you, as if I were present, the second time; and being absent now I write to them which heretofore have sinned, and to all other, that, if I come again, I will not s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ye seek a proof of Christ speaking in me, which to you-ward is not weak, but is mighty i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gh he was crucified through weakness, yet he liveth by the power of God. For we also are weak in him, but we shall live with him by the power of God towar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xamine yourselves, whether ye be in the faith; prove your own selves. Know ye not your own selves, how that Jesus Christ is in you, except ye be reprob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trust that ye shall know that we are not reproba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 pray to God that ye do no evil; not that we should appear approved, but that ye should do that which is honest, though we be as reproba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 do nothing against the truth, but for the trut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2026-06-12T02:18:18Z</dcterms:created>
  <dcterms:modified xsi:type="dcterms:W3CDTF">2026-06-12T02:18:18Z</dcterms:modified>
  <dc:title>Bible.com.au: 2 Corinthians 13:1-14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