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glad, when we are weak, and ye are strong: and this also we wish, even your perf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rite these things being absent, lest being present I should use sharpness, according to the power which the Lord hath given me to edification, and not to de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ethren, farewell. Be perfect, be of good comfort, be of one mind, live in peace; and the God of love and peace shall be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an holy ki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saints salu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the Lord Jesus Christ, and the love of God, and the communion of the Holy Ghost, be with you all. A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In the mouth of two or three witnesses shall every word be establ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old you before, and foretell you, as if I were present, the second time; and being absent now I write to them which heretofore have sinned, and to all other, that, if I come again, I will not sp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e seek a proof of Christ speaking in me, which to you-ward is not weak, but is mighty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gh he was crucified through weakness, yet he liveth by the power of God. For we also are weak in him, but we shall live with him by the power of God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xamine yourselves, whether ye be in the faith; prove your own selves. Know ye not your own selves, how that Jesus Christ is in you, except ye be reprob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trust that ye shall know that we are not reprob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 pray to God that ye do no evil; not that we should appear approved, but that ye should do that which is honest, though we be as reprob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 do nothing against the truth, but for the trut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2026-08-13T17:11:13Z</dcterms:created>
  <dcterms:modified xsi:type="dcterms:W3CDTF">2026-08-13T17:11:13Z</dcterms:modified>
  <dc:title>Bible.com.au: 2 Corinthians 13:1-14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