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2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12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My grace is sufficient for thee: for my strength is made perfect in weakness. Most gladly therefore will I rather glory in my infirmities, that the power of Christ may rest upon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take pleasure in infirmities, in reproaches, in necessities, in persecutions, in distresses for Christ’s sake: for when I am weak, then am I stro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ecome a fool in glorying; ye have compelled me: for I ought to have been commended of you: for in nothing am I behind the very chiefest apostles, though I be noth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the signs of an apostle were wrought among you in all patience, in signs, and wonders, and mighty dee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is it wherein ye were inferior to other churches, except it be that I myself was not burdensome to you? forgive me this wro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third time I am ready to come to you; and I will not be burdensome to you: for I seek not yours, but you: for the children ought not to lay up for the parents, but the parents for the childr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very gladly spend and be spent for you; though the more abundantly I love you, the less I be lov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 it so, I did not burden you: nevertheless, being crafty, I caught you with gui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I make a gain of you by any of them whom I sent unto you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sired Titus, and with him I sent a brother. Did Titus make a gain of you? walked we not in the same spirit? walked we not in the same step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expedient for me doubtless to glory. I will come to visions and revelations of the Lo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think ye that we excuse ourselves unto you? we speak before God in Christ: but we do all things, dearly beloved, for your edify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fear, lest, when I come, I shall not find you such as I would, and that I shall be found unto you such as ye would not: lest there be debates, envyings, wraths, strifes, backbitings, whisperings, swellings, tumults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st, when I come again, my God will humble me among you, and that I shall bewail many which have sinned already, and have not repented of the uncleanness and fornication and lasciviousness which they have committ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ew a man in Christ above fourteen years ago, (whether in the body, I cannot tell; or whether out of the body, I cannot tell: God knoweth;) such an one caught up to the third heav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knew such a man, (whether in the body, or out of the body, I cannot tell: God knoweth;)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at he was caught up into paradise, and heard unspeakable words, which it is not lawful for a man to utt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such an one will I glory: yet of myself I will not glory, but in mine infirmit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gh I would desire to glory, I shall not be a fool; for I will say the truth: but now I forbear, lest any man should think of me above that which he seeth me to be, or that he heareth of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st I should be exalted above measure through the abundance of the revelations, there was given to me a thorn in the flesh, the messenger of Satan to buffet me, lest I should be exalted above measu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thing I besought the Lord thrice, that it might depart from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2026-05-27T17:46:45Z</dcterms:created>
  <dcterms:modified xsi:type="dcterms:W3CDTF">2026-05-27T17:46:45Z</dcterms:modified>
  <dc:title>Bible.com.au: 2 Corinthians 12:1-21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