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I was present with you, and wanted, I was chargeable to no man: for that which was lacking to me the brethren which came from Macedonia supplied: and in all things I have kept myself from being burdensome unto you, and so will I keep my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truth of Christ is in me, no man shall stop me of this boasting in the regions of Acha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because I love you not? God know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at I do, that I will do, that I may cut off occasion from them which desire occasion; that wherein they glory, they may be found even as w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uch are false apostles, deceitful workers, transforming themselves into the apostles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 marvel; for Satan himself is transformed into an angel of l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it is no great thing if his ministers also be transformed as the ministers of righteousness; whose end shall be according to their work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ay again, Let no man think me a fool; if otherwise, yet as a fool receive me, that I may boast myself a litt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which I speak, I speak it not after the Lord, but as it were foolishly, in this confidence of boas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ing that many glory after the flesh, I will glory al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uld to God ye could bear with me a little in my folly: and indeed bear with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ye suffer fools gladly, seeing ye yourselves are w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suffer, if a man bring you into bondage, if a man devour you, if a man take of you, if a man exalt himself, if a man smite you on the f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speak as concerning reproach, as though we had been weak. Howbeit whereinsoever any is bold, (I speak foolishly,) I am bold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they Hebrews? so am I. Are they Israelites? so am I. Are they the seed of Abraham? so am 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e they ministers of Christ? (I speak as a fool) I am more; in labours more abundant, in stripes above measure, in prisons more frequent, in deaths of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Jews five times received I forty stripes save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ice was I beaten with rods, once was I stoned, thrice I suffered shipwreck, a night and a day I have been in the d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journeyings often, in perils of waters, in perils of robbers, in perils by mine own countrymen, in perils by the heathen, in perils in the city, in perils in the wilderness, in perils in the sea, in perils among false breth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weariness and painfulness, in watchings often, in hunger and thirst, in fastings often, in cold and naked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side those things that are without, that which cometh upon me daily, the care of all the churc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am jealous over you with godly jealousy: for I have espoused you to one husband, that I may present you as a chaste virgin to Chri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 is weak, and I am not weak? who is offended, and I burn no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 must needs glory, I will glory of the things which concern mine infirmit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od and Father of our Lord Jesus Christ, which is blessed for evermore, knoweth that I lie n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Damascus the governor under Aretas the king kept the city of the Damascenes with a garrison, desirous to apprehend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rough a window in a basket was I let down by the wall, and escaped his han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fear, lest by any means, as the serpent beguiled Eve through his subtilty, so your minds should be corrupted from the simplicity that is in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he that cometh preacheth another Jesus, whom we have not preached, or if ye receive another spirit, which ye have not received, or another gospel, which ye have not accepted, ye might well bear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 suppose I was not a whit behind the very chiefest apost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ough I be rude in speech, yet not in knowledge; but we have been throughly made manifest among you in all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I committed an offence in abasing myself that ye might be exalted, because I have preached to you the gospel of God free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robbed other churches, taking wages of them, to do you service.]]></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2026-06-09T23:17:29Z</dcterms:created>
  <dcterms:modified xsi:type="dcterms:W3CDTF">2026-06-09T23:17:29Z</dcterms:modified>
  <dc:title>Bible.com.au: 2 Corinthians 11:1-33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