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f the children of Israel did Solomon make no servants for his work; but they were men of war, and chief of his captains, and captains of his chariots and horse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se were the chief of king Solomon’s officers, even two hundred and fifty, that bare rule over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lomon brought up the daughter of Pharaoh out of the city of David unto the house that he had built for her: for he said, My wife shall not dwell in the house of David king of Israel, because the places are holy, whereunto the ark of the LORD hath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offered burnt offerings unto the LORD on the altar of the LORD, which he had built before the por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after a certain rate every day, offering according to the commandment of Moses, on the sabbaths, and on the new moons, and on the solemn feasts, three times in the year, even in the feast of unleavened bread, and in the feast of weeks, and in the feast of taberna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ppointed, according to the order of David his father, the courses of the priests to their service, and the Levites to their charges, to praise and minister before the priests, as the duty of every day required: the porters also by their courses at every gate: for so had David the man of God comm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departed not from the commandment of the king unto the priests and Levites concerning any matter, or concerning the treas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all the work of Solomon was prepared unto the day of the foundation of the house of the LORD, and until it was finished. So the house of the LORD was perfec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nt Solomon to Ezion-geber, and to Eloth, at the sea side in the land of E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uram sent him by the hands of his servants ships, and servants that had knowledge of the sea; and they went with the servants of Solomon to Ophir, and took thence four hundred and fifty talents of gold, and brought them to king Solom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e end of twenty years, wherein Solomon had built the house of the LORD, and his own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cities which Huram had restored to Solomon, Solomon built them, and caused the children of Israel to dwell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went to Hamath-zobah, and prevailed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uilt Tadmor in the wilderness, and all the store cities, which he built in Ham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he built Beth-horon the upper, and Beth-horon the nether, fenced cities, with walls, gates, and b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aalath, and all the store cities that Solomon had, and all the chariot cities, and the cities of the horsemen, and all that Solomon desired to build in Jerusalem, and in Lebanon, and throughout all the land of his domin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all the people that were left of the Hittites, and the Amorites, and the Perizzites, and the Hivites, and the Jebusites, which were not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f their children, who were left after them in the land, whom the children of Israel consumed not, them did Solomon make to pay tribute until this da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2026-06-04T08:03:36Z</dcterms:created>
  <dcterms:modified xsi:type="dcterms:W3CDTF">2026-06-04T08:03:36Z</dcterms:modified>
  <dc:title>Bible.com.au: 2 Chronicles 8:1-18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