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withstanding thou shalt not build the house; but thy son which shall come forth out of thy loins, he shall build the hous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erefore hath performed his word that he hath spoken: for I am risen up in the room of David my father, and am set on the throne of Israel, as the LORD promised, and have built the house for the name of the LORD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it have I put the ark, wherein is the covenant of the LORD, that he made with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ood before the altar of the LORD in the presence of all the congregation of Israel, and spread forth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asen scaffold, of five cubits long, and five cubits broad, and three cubits high, and had set it in the midst of the court: and upon it he stood, and kneeled down upon his knees before all the congregation of Israel, and spread forth his hands toward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O LORD God of Israel, there is no God like thee in the heaven, nor in the earth; which keepest covenant, and shewest mercy unto thy servants, that walk before thee with all their hear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hich hast kept with thy servant David my father that which thou hast promised him; and spakest with thy mouth, and hast fulfilled it with thine hand,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O LORD God of Israel, keep with thy servant David my father that which thou hast promised him, saying, There shall not fail thee a man in my sight to sit upon the throne of Israel; yet so that thy children take heed to their way to walk in my law, as thou hast walked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n, O LORD God of Israel, let thy word be verified, which thou hast spoken unto thy servant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 very deed dwell with men on the earth? behold, heaven and the heaven of heavens cannot contain thee; how much less this house which I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Solomon, The LORD hath said that he would dwell in the thick dark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respect therefore to the prayer of thy servant, and to his supplication, O LORD my God, to hearken unto the cry and the prayer which thy servant prayeth before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ine eyes may be open upon this house day and night, upon the place whereof thou hast said that thou wouldest put thy name there; to hearken unto the prayer which thy servant prayeth toward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ken therefore unto the supplications of thy servant, and of thy people Israel, which they shall make toward this place: hear thou from thy dwelling place, even from heaven; and when thou hearest,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 against his neighbour, and an oath be laid upon him to make him swear, and the oath come before thine altar in t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thou from heaven, and do, and judge thy servants, by requiting the wicked, by recompensing his way upon his own head; and by justifying the righteous, by giving him according to his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y people Israel be put to the worse before the enemy, because they have sinned against thee; and shall return and confess thy name, and pray and make supplication before thee in t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thou from the heavens, and forgive the sin of thy people Israel, and bring them again unto the land which thou gavest to them and to thei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 is shut up, and there is no rain, because they have sinned against thee; yet if they pray toward this place, and confess thy name, and turn from their sin, when thou dost afflic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thou from heaven, and forgive the sin of thy servants, and of thy people Israel, when thou hast taught them the good way, wherein they should walk; and send rain upon thy land, which thou hast given unto thy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re be dearth in the land, if there be pestilence, if there be blasting, or mildew, locusts, or caterpillers; if their enemies besiege them in the cities of their land; whatsoever sore or whatsoever sickness there 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an house of habitation for thee, and a place for thy dwelling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what prayer or what supplication soever shall be made of any man, or of all thy people Israel, when every one shall know his own sore and his own grief, and shall spread forth his hands in t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thou from heaven thy dwelling place, and forgive, and render unto every man according unto all his ways, whose heart thou knowest; (for thou only knowest the hearts of the children of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ey may fear thee, to walk in thy ways, so long as they live in the land which thou gavest unto our fa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reover concerning the stranger, which is not of thy people Israel, but is come from a far country for thy great name’s sake, and thy mighty hand, and thy stretched out arm; if they come and pray in t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thou from the heavens, even from thy dwelling place, and do according to all that the stranger calleth to thee for; that all people of the earth may know thy name, and fear thee, as doth thy people Israel, and may know that this house which I have built is called by thy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thy people go out to war against their enemies by the way that thou shalt send them, and they pray unto thee toward this city which thou hast chosen, and the house which I have built for thy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thou from the heavens their prayer and their supplication, and maintain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y sin against thee, (for there is no man which sinneth not,) and thou be angry with them, and deliver them over before their enemies, and they carry them away captives unto a land far off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t if they bethink themselves in the land whither they are carried captive, and turn and pray unto thee in the land of their captivity, saying, We have sinned, we have done amiss, and have dealt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y return to thee with all their heart and with all their soul in the land of their captivity, whither they have carried them captives, and pray toward their land, which thou gavest unto their fathers, and toward the city which thou hast chosen, and toward the house which I have built for th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turned his face, and blessed the whole congregation of Israel: and all the congregation of Israel st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from the heavens, even from thy dwelling place, their prayer and their supplications, and maintain their cause, and forgive thy people which have sinned against th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 let, I beseech thee, thine eyes be open, and let thine ears be attent unto the prayer that is made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O LORD God, into thy resting place, thou, and the ark of thy strength: let thy priests, O LORD God, be clothed with salvation, and let thy saints rejoice in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 LORD God, turn not away the face of thine anointed: remember the mercies of David thy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Blessed be the LORD God of Israel, who hath with his hands fulfilled that which he spake with his mouth to my father Davi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that I brought forth my people out of the land of Egypt I chose no city among all the tribes of Israel to build an house in, that my name might be there; neither chose I any man to be a ruler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 that my name might be there; and have chosen David to be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t was in the heart of David my father to build an house for the name of the LORD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David my father, Forasmuch as it was in thine heart to build an house for my name, thou didst well in that it was in thine hear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2 Chronicles 6:1-42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