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naniah also, and Shemaiah and Nethaneel, his brethren, and Hashabiah and Jeiel and Jozabad, chief of the Levites, gave unto the Levites for passover offerings five thousand small cattle, and five hundred ox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service was prepared, and the priests stood in their place, and the Levites in their courses, according to the king’s command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killed the passover, and the priests sprinkled the blood from their hands, and the Levites flay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removed the burnt offerings, that they might give according to the divisions of the families of the people, to offer unto the LORD, as it is written in the book of Moses. And so did they with the ox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roasted the passover with fire according to the ordinance: but the other holy offerings sod they in pots, and in caldrons, and in pans, and divided them speedily among all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fterward they made ready for themselves, and for the priests: because the priests the sons of Aaron were busied in offering of burnt offerings and the fat until night; therefore the Levites prepared for themselves, and for the priests the sons of Aar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ingers the sons of Asaph were in their place, according to the commandment of David, and Asaph, and Heman, and Jeduthun the king’s seer; and the porters waited at every gate; they might not depart from their service; for their brethren the Levites prepared for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all the service of the LORD was prepared the same day, to keep the passover, and to offer burnt offerings upon the altar of the LORD, according to the commandment of king Jos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children of Israel that were present kept the passover at that time, and the feast of unleavened bread seven d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as no passover like to that kept in Israel from the days of Samuel the prophet; neither did all the kings of Israel keep such a passover as Josiah kept, and the priests, and the Levites, and all Judah and Israel that were present, and the inhabitants of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Josiah kept a passover unto the LORD in Jerusalem: and they killed the passover on the fourteenth day of the first mon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eighteenth year of the reign of Josiah was this passover ke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all this, when Josiah had prepared the temple, Necho king of Egypt came up to fight against Carchemish by Euphrates: and Josiah went out agains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he sent ambassadors to him, saying, What have I to do with thee, thou king of Judah? I come not against thee this day, but against the house wherewith I have war: for God commanded me to make haste: forbear thee from meddling with God, who is with me, that he destroy thee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Josiah would not turn his face from him, but disguised himself, that he might fight with him, and hearkened not unto the words of Necho from the mouth of God, and came to fight in the valley of Meg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archers shot at king Josiah; and the king said to his servants, Have me away; for I am sore woun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servants therefore took him out of that chariot, and put him in the second chariot that he had; and they brought him to Jerusalem, and he died, and was buried in one of the sepulchres of his fathers. And all Judah and Jerusalem mourned for Josi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eremiah lamented for Josiah: and all the singing men and the singing women spake of Josiah in their lamentations to this day, and made them an ordinance in Israel: and, behold, they are written in the lamenta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rest of the acts of Josiah, and his goodness, according to that which was written in the law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is deeds, first and last, behold, they are written in the book of the kings of Israel and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t the priests in their charges, and encouraged them to the service of the house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unto the Levites that taught all Israel, which were holy unto the LORD, Put the holy ark in the house which Solomon the son of David king of Israel did build; it shall not be a burden upon your shoulders: serve now the LORD your God, and his people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repare yourselves by the houses of your fathers, after your courses, according to the writing of David king of Israel, and according to the writing of Solomon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tand in the holy place according to the divisions of the families of the fathers of your brethren the people, and after the division of the families of the Lev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kill the passover, and sanctify yourselves, and prepare your brethren, that they may do according to the word of the LORD by the hand of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iah gave to the people, of the flock, lambs and kids, all for the passover offerings, for all that were present, to the number of thirty thousand, and three thousand bullocks: these were of the king’s subs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princes gave willingly unto the people, to the priests, and to the Levites: Hilkiah and Zechariah and Jehiel, rulers of the house of God, gave unto the priests for the passover offerings two thousand and six hundred small cattle, and three hundred oxen.]]></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2026-07-13T13:24:07Z</dcterms:created>
  <dcterms:modified xsi:type="dcterms:W3CDTF">2026-07-13T13:24:07Z</dcterms:modified>
  <dc:title>Bible.com.au: 2 Chronicles 35:1-27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