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ad them captive, so that they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in the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mann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were not sanctified: therefore the Levites had the charge of the killing of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was written. But Hezekiah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prepareth his heart to seek God, the LORD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taught the good knowledge of the LORD: and they did eat throughout the feast seven days, offering peace offerings, and making confession to the LORD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assembly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dwelling place,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sufficiently,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pleased the king and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God of Israel at Jerusalem: for they had not done it of a long time in such sort as it wa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God of Abraham, Isaac, and Israel, and he will return to the remnant of you, that are escaped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God of their fathers, who therefor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the fierceness of his wrath may turn away from you.]]></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2026-07-13T13:24:06Z</dcterms:created>
  <dcterms:modified xsi:type="dcterms:W3CDTF">2026-07-13T13:24:06Z</dcterms:modified>
  <dc:title>Bible.com.au: 2 Chronicles 30:1-27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