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of the LORD was there, whose name was Oded: and he went out before the host that came to Samaria, and said unto them, Behold, because the LORD God of your fathers was wroth with Judah, he hath delivered them into your hand, and ye have slain them in a rage that reacheth up unto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ye purpose to keep under the children of Judah and Jerusalem for bondmen and bondwomen unto you: but are there not with you, even with you, sins against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ar me therefore, and deliver the captives again, which ye have taken captive of your brethren: for the fierce wrath of the LORD is up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ertain of the heads of the children of Ephraim, Azariah the son of Johanan, Berechiah the son of Meshillemoth, and Jehizkiah the son of Shallum, and Amasa the son of Hadlai, stood up against them that came from the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Ye shall not bring in the captives hither: for whereas we have offended against the LORD already, ye intend to add more to our sins and to our trespass: for our trespass is great, and there is fierce wrath against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rmed men left the captives and the spoil before the princes and all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which were expressed by name rose up, and took the captives, and with the spoil clothed all that were naked among them, and arrayed them, and shod them, and gave them to eat and to drink, and anointed them, and carried all the feeble of them upon asses, and brought them to Jericho, the city of palm trees, to their brethren: then they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king Ahaz send unto the kings of Assyria to help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gain the Edomites had come and smitten Judah, and carried away capt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had invaded the cities of the low country, and of the south of Judah, and had taken Beth-shemesh, and Ajalon, and Gederoth, and Shocho with the villages thereof, and Timnah with the villages thereof, Gimzo also and the villages thereof: and they dwelt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gan to reign, and he reigned sixteen years in Jerusalem: but he did not that which was right in the sight of the LORD, like David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ORD brought Judah low because of Ahaz king of Israel; for he made Judah naked, and transgressed sore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ilgath-pilneser king of Assyria came unto him, and distressed him, but strengthened him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haz took away a portion out of the house of the LORD, and out of the house of the king, and of the princes, and gave it unto the king of Assyria: but he helped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the time of his distress did he trespass yet more against the LORD: this is that king 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he sacrificed unto the gods of Damascus, which smote him: and he said, Because the gods of the kings of Syria help them, therefore will I sacrifice to them, that they may help me. But they were the ruin of him, and of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haz gathered together the vessels of the house of God, and cut in pieces the vessels of the house of God, and shut up the doors of the house of the LORD, and he made him altars in every corner of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every several city of Judah he made high places to burn incense unto other gods, and provoked to anger the LORD God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his acts and of all his ways, first and last, behold, they are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az slept with his fathers, and they buried him in the city, even in Jerusalem: but they brought him not into the sepulchres of the kings of Israel: and Hezek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walked in the ways of the kings of Israel, and made also molten images for Baal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he burnt incense in the valley of the son of Hinnom, and burnt his children in the fire, after the abominations of the heathen whom the LORD had cast out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crificed also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the LORD his God delivered him into the hand of the king of Syria; and they smote him, and carried away a great multitude of them captives, and brought them to Damascus. And he was also delivered into the hand of the king of Israel, who smote him with a great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Pekah the son of Remaliah slew in Judah an hundred and twenty thousand in one day, which were all valiant men; because they had forsaken the LORD God of thei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Zichri, a mighty man of Ephraim, slew Maaseiah the king’s son, and Azrikam the governor of the house, and Elkanah that was next to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carried away captive of their brethren two hundred thousand, women, sons, and daughters, and took also away much spoil from them, and brought the spoil to Samari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2026-05-27T17:43:39Z</dcterms:created>
  <dcterms:modified xsi:type="dcterms:W3CDTF">2026-05-27T17:43:39Z</dcterms:modified>
  <dc:title>Bible.com.au: 2 Chronicles 28:1-27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