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tham slept with his fathers, and they buried him in the city of David: and Ahaz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twenty and five years old when he began to reign, and he reigned sixteen years in Jerusalem. His mother’s name also was Jerushah, the daughter of Zad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ccording to all that his father Uzziah did: howbeit he entered not into the temple of the LORD. And the people did yet corrup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uilt the high gate of the house of the LORD, and on the wall of Ophel he built mu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built cities in the mountains of Judah, and in the forests he built castles and tow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ought also with the king of the Ammonites, and prevailed against them. And the children of Ammon gave him the same year an hundred talents of silver, and ten thousand measures of wheat, and ten thousand of barley. So much did the children of Ammon pay unto him, both the second year, and the thi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tham became mighty, because he prepared his ways before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rest of the acts of Jotham, and all his wars, and his ways, lo, they are written in the book of the kings of Israel and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five and twenty years old when he began to reign, and reigned sixteen years in Jerusalem.]]></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2026-05-27T17:45:12Z</dcterms:created>
  <dcterms:modified xsi:type="dcterms:W3CDTF">2026-05-27T17:45:12Z</dcterms:modified>
  <dc:title>Bible.com.au: 2 Chronicles 27:1-9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