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e built towers in the desert, and digged many wells: for he had much cattle, both in the low country, and in the plains: husbandmen also, and vine dressers in the mountains, and in Carmel: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host of fighting men, that went out to war by bands, according to the number of their account by the hand of Jeiel the scribe and Maaseiah the rul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chief of the fathers of the mighty men of valour were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n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throughout all the host shields, and spears, and helmets, and habergeons, and bows, and slings to cast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ulwarks, to shoot arrows and great stones withal. And his name spread far abroad; for he was marvel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to his destruction: for he transgressed against the LORD his God, and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ap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ad a censer in his hand to burn incense: and while he was wroth with the priests, the leprosy even rose up in his forehead before the priests in the house of the LORD, from beside the incens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the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His mother’s name also was Jeco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sight of the LORD, according to all that his father Amaziah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ought God in the days of Zechariah, who had understanding in the visions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built cities about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hun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strengthened himself exceedingl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2026-07-13T13:25:42Z</dcterms:created>
  <dcterms:modified xsi:type="dcterms:W3CDTF">2026-07-13T13:25:42Z</dcterms:modified>
  <dc:title>Bible.com.au: 2 Chronicles 26:1-23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