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7: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aught in Judah, and had the book of the law of the LORD with them, and went about throughout all the cities of Judah, and taught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ear of the LORD fell upon all the kingdoms of the lands that were round about Judah, so that they made no war against Jehoshap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some of the Philistines brought Jehoshaphat presents, and tribute silver; and the Arabians brought him flocks, seven thousand and seven hundred rams, and seven thousand and seven hundred he goa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waxed great exceedingly; and he built in Judah castles, and cities of st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d much business in the cities of Judah: and the men of war, mighty men of valour, were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are the numbers of them according to the house of their fathers: Of Judah, the captains of thousands; Adnah the chief, and with him mighty men of valour three hundred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ext to him was Jehohanan the captain, and with him two hundred and fourscore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ext him was Amasiah the son of Zichri, who willingly offered himself unto the LORD; and with him two hundred thousand mighty men of val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f Benjamin; Eliada a mighty man of valour, and with him armed men with bow and shield two hundred thous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ext him was Jehozabad, and with him an hundred and fourscore thousand ready prepared for the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his son reigned in his stead, and strengthened himself against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aited on the king, beside those whom the king put in the fenced cities throughout all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placed forces in all the fenced cities of Judah, and set garrisons in the land of Judah, and in the cities of Ephraim, which Asa his father had ta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was with Jehoshaphat, because he walked in the first ways of his father David, and sought not unto Baal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sought to the Lord God of his father, and walked in his commandments, and not after the doing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LORD stablished the kingdom in his hand; and all Judah brought to Jehoshaphat presents; and he had riches and honour in abun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eart was lifted up in the ways of the LORD: moreover he took away the high places and groves out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in the third year of his reign he sent to his princes, even to Ben-hail, and to Obadiah, and to Zechariah, and to Nethaneel, and to Michaiah, to teach in the citie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th them he sent Levites, even Shemaiah, and Nethaniah, and Zebadiah, and Asahel, and Shemiramoth, and Jehonathan, and Adonijah, and Tobijah, and Tob-adonijah, Levites; and with them Elishama and Jehoram, priest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2026-06-07T06:29:26Z</dcterms:created>
  <dcterms:modified xsi:type="dcterms:W3CDTF">2026-06-07T06:29:26Z</dcterms:modified>
  <dc:title>Bible.com.au: 2 Chronicles 17:1-19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